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F45E7-52C1-4FD8-835B-33A47E66D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17D94C-D5EC-4587-B58D-C374762246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DB019-31D0-4BC2-B8CA-ED03BAD9F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BBC84-0E67-418D-9FF1-5D17EA45A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0B2C7-89B4-4B5A-8E2C-A0D1E14F4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112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A49F5-F210-4C64-8E86-FA42A2D3A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985EF8-5B86-4801-862B-95D5B4FB2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631D4-1C7F-4B6D-876F-FCAB0E08C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37D23-CC94-4F56-92F3-0BAAB1C63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18680-E7E9-411E-9815-E53E90217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16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640640-70C8-4F6E-B36B-8106FA3D05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109B98-1286-449A-9FBB-12F6E3F48E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7D490-859E-4297-9964-0CF966384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70F68-C2AF-4486-A0E7-6761A8367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70CF0-14F2-4537-972B-37FEE56D8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38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A800F-DED5-4703-A508-A877C723B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6AD6A-8D05-4500-90E3-37D638FC4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6C641-746F-4D20-8AFC-9DA34F496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7DDB8-04D0-4C46-94AA-45F73420C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7F5A4-568C-441C-851F-3B57B0D88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90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D6788-DC1B-4C25-ADB3-84FA47FAA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855BE-C905-4092-A3D5-75FA01D2C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3449D-E793-4B09-9C80-BE9AFD21E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27DEE-7E04-48C6-8324-3605CF34A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563D3-E5BA-4812-8F02-9ACD46E34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30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65BFB-7873-4940-B907-BB650EDCC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98222-40AD-458A-8609-B90C1629B7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F8DD14-19FF-4A02-8ACC-6759470C4F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698C8-B2ED-45D4-A5E9-F7BC2D431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02FBED-BAB8-498E-B8EE-DEC2EB1BB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FC56BE-0C3A-4058-98BD-8CF55397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890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8BD6F-0AA0-40A7-8990-980078B7C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A04884-4F29-42B9-B0D5-21CCBEAF1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C9AB15-5A91-4129-9118-D5DAA5D34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2797A9-6080-45F9-BFB5-D46C33F31E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D637FD-FA48-4100-960F-3C4CEDA888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71F7A6-ABD4-4B6B-B78E-695AE9CCF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D9D13F-5C67-4093-B75B-1CE864AE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18489D-AD47-4868-B33D-FA80C6CCB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96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4219E-FCEE-4AFB-A80C-2A3168415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711521-BD69-48A7-8B96-689C68719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2608A8-E663-4F0F-80CB-16646A7F9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94FD8E-25CD-4DBD-9F95-4429FE051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31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5AAF59-2F08-4D1B-A475-79BCCF8AD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9376E7-FC86-4767-8CD7-8F7A4607B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65A52-601F-4D2E-AC10-A86C5CEE1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98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1E3D1-EA3F-4D7F-BAC4-B716BA907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D01A5-FA50-472D-8BE3-419985B20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77FCA4-57C5-44A1-9025-CD47DA373F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4B253-BB5D-472E-97F6-4A9E5643D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71D2A3-F051-4646-A55A-82D6B4432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75ADAA-B092-4DC6-863D-F61A1A50E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509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5A9B8-5E9A-4851-BEC2-6B0E58913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A11C3F-C0CA-4E8B-AAC2-78EBF09DBE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6E98A3-9D6F-43FD-945E-A725F0A5F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22A2D4-2945-436B-886A-5E5604271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2821C5-9E85-4BFD-BF0A-F9CFEC0CD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32EAA1-D04E-4489-B982-BB1CC562F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793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819C71-F2D3-46CA-A8A1-9D03F37F8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C488C-C8E1-4E39-806A-1C35DD362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A5C12-BA47-4851-AE6E-C74BB278CC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8904E2-EADD-4492-B7DA-42184766CF0F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751F7-7499-492D-ADA9-EB5BBF60F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454F2-FA55-453E-9FB2-DAC44B524A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88D879-F1FA-4FB8-B7C8-77C5A8AA07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88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nny Stock Trading and Investment for Beginners">
            <a:extLst>
              <a:ext uri="{FF2B5EF4-FFF2-40B4-BE49-F238E27FC236}">
                <a16:creationId xmlns:a16="http://schemas.microsoft.com/office/drawing/2014/main" id="{63412191-D006-41FE-9A97-EEF3DAF957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FAE2D6D-F07D-4E81-819A-D9B681C2506E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11679C-8A2B-4B2C-8217-B3E1553DBDD4}"/>
              </a:ext>
            </a:extLst>
          </p:cNvPr>
          <p:cNvSpPr txBox="1"/>
          <p:nvPr/>
        </p:nvSpPr>
        <p:spPr>
          <a:xfrm>
            <a:off x="6584167" y="4483752"/>
            <a:ext cx="42579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Svetlana Riabova,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Harshil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Pahuja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Jean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Vigroux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Max Farrington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2C2875-DF49-497D-BD5E-8F230930CE0B}"/>
              </a:ext>
            </a:extLst>
          </p:cNvPr>
          <p:cNvSpPr txBox="1"/>
          <p:nvPr/>
        </p:nvSpPr>
        <p:spPr>
          <a:xfrm>
            <a:off x="6203577" y="447511"/>
            <a:ext cx="625288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latin typeface="Impact" panose="020B0806030902050204" pitchFamily="34" charset="0"/>
              </a:rPr>
              <a:t>Segmented stock predictions</a:t>
            </a:r>
          </a:p>
        </p:txBody>
      </p:sp>
    </p:spTree>
    <p:extLst>
      <p:ext uri="{BB962C8B-B14F-4D97-AF65-F5344CB8AC3E}">
        <p14:creationId xmlns:p14="http://schemas.microsoft.com/office/powerpoint/2010/main" val="3961538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nny Stock Trading and Investment for Beginners">
            <a:extLst>
              <a:ext uri="{FF2B5EF4-FFF2-40B4-BE49-F238E27FC236}">
                <a16:creationId xmlns:a16="http://schemas.microsoft.com/office/drawing/2014/main" id="{63412191-D006-41FE-9A97-EEF3DAF957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597A64A-EB67-404E-8F17-340ED051803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3793532" y="3385910"/>
                </a:moveTo>
                <a:cubicBezTo>
                  <a:pt x="3805476" y="3385910"/>
                  <a:pt x="3813272" y="3390306"/>
                  <a:pt x="3816922" y="3399098"/>
                </a:cubicBezTo>
                <a:cubicBezTo>
                  <a:pt x="3820571" y="3407890"/>
                  <a:pt x="3822396" y="3429205"/>
                  <a:pt x="3822396" y="3463045"/>
                </a:cubicBezTo>
                <a:lnTo>
                  <a:pt x="3822396" y="3767603"/>
                </a:lnTo>
                <a:cubicBezTo>
                  <a:pt x="3822396" y="3796135"/>
                  <a:pt x="3820488" y="3814714"/>
                  <a:pt x="3816673" y="3823339"/>
                </a:cubicBezTo>
                <a:cubicBezTo>
                  <a:pt x="3812858" y="3831965"/>
                  <a:pt x="3804978" y="3836278"/>
                  <a:pt x="3793035" y="3836278"/>
                </a:cubicBezTo>
                <a:cubicBezTo>
                  <a:pt x="3781423" y="3836278"/>
                  <a:pt x="3773627" y="3831550"/>
                  <a:pt x="3769646" y="3822095"/>
                </a:cubicBezTo>
                <a:cubicBezTo>
                  <a:pt x="3765664" y="3812640"/>
                  <a:pt x="3763674" y="3792320"/>
                  <a:pt x="3763674" y="3761134"/>
                </a:cubicBezTo>
                <a:lnTo>
                  <a:pt x="3763674" y="3463045"/>
                </a:lnTo>
                <a:cubicBezTo>
                  <a:pt x="3763674" y="3429205"/>
                  <a:pt x="3765664" y="3407890"/>
                  <a:pt x="3769646" y="3399098"/>
                </a:cubicBezTo>
                <a:cubicBezTo>
                  <a:pt x="3773627" y="3390306"/>
                  <a:pt x="3781589" y="3385910"/>
                  <a:pt x="3793532" y="3385910"/>
                </a:cubicBezTo>
                <a:close/>
                <a:moveTo>
                  <a:pt x="1879505" y="3385910"/>
                </a:moveTo>
                <a:cubicBezTo>
                  <a:pt x="1891781" y="3385910"/>
                  <a:pt x="1899992" y="3390057"/>
                  <a:pt x="1904139" y="3398351"/>
                </a:cubicBezTo>
                <a:cubicBezTo>
                  <a:pt x="1908286" y="3406646"/>
                  <a:pt x="1910359" y="3422902"/>
                  <a:pt x="1910359" y="3447121"/>
                </a:cubicBezTo>
                <a:lnTo>
                  <a:pt x="1910359" y="3752674"/>
                </a:lnTo>
                <a:cubicBezTo>
                  <a:pt x="1910359" y="3789500"/>
                  <a:pt x="1908203" y="3812640"/>
                  <a:pt x="1903890" y="3822095"/>
                </a:cubicBezTo>
                <a:cubicBezTo>
                  <a:pt x="1899577" y="3831550"/>
                  <a:pt x="1890951" y="3836278"/>
                  <a:pt x="1878012" y="3836278"/>
                </a:cubicBezTo>
                <a:cubicBezTo>
                  <a:pt x="1866732" y="3836278"/>
                  <a:pt x="1859102" y="3832048"/>
                  <a:pt x="1855121" y="3823588"/>
                </a:cubicBezTo>
                <a:cubicBezTo>
                  <a:pt x="1851140" y="3815128"/>
                  <a:pt x="1849149" y="3797462"/>
                  <a:pt x="1849149" y="3770589"/>
                </a:cubicBezTo>
                <a:lnTo>
                  <a:pt x="1849149" y="3447121"/>
                </a:lnTo>
                <a:cubicBezTo>
                  <a:pt x="1849149" y="3421243"/>
                  <a:pt x="1851223" y="3404572"/>
                  <a:pt x="1855370" y="3397107"/>
                </a:cubicBezTo>
                <a:cubicBezTo>
                  <a:pt x="1859517" y="3389643"/>
                  <a:pt x="1867562" y="3385910"/>
                  <a:pt x="1879505" y="3385910"/>
                </a:cubicBezTo>
                <a:close/>
                <a:moveTo>
                  <a:pt x="1356128" y="3385910"/>
                </a:moveTo>
                <a:cubicBezTo>
                  <a:pt x="1367408" y="3385910"/>
                  <a:pt x="1374873" y="3390887"/>
                  <a:pt x="1378522" y="3400840"/>
                </a:cubicBezTo>
                <a:cubicBezTo>
                  <a:pt x="1382171" y="3410792"/>
                  <a:pt x="1383996" y="3432855"/>
                  <a:pt x="1383996" y="3467026"/>
                </a:cubicBezTo>
                <a:lnTo>
                  <a:pt x="1383996" y="3515298"/>
                </a:lnTo>
                <a:lnTo>
                  <a:pt x="1325274" y="3515298"/>
                </a:lnTo>
                <a:lnTo>
                  <a:pt x="1325274" y="3467026"/>
                </a:lnTo>
                <a:cubicBezTo>
                  <a:pt x="1325274" y="3429869"/>
                  <a:pt x="1326933" y="3407060"/>
                  <a:pt x="1330251" y="3398601"/>
                </a:cubicBezTo>
                <a:cubicBezTo>
                  <a:pt x="1333568" y="3390140"/>
                  <a:pt x="1342194" y="3385910"/>
                  <a:pt x="1356128" y="3385910"/>
                </a:cubicBezTo>
                <a:close/>
                <a:moveTo>
                  <a:pt x="467247" y="3385910"/>
                </a:moveTo>
                <a:cubicBezTo>
                  <a:pt x="480850" y="3385910"/>
                  <a:pt x="489144" y="3390224"/>
                  <a:pt x="492130" y="3398849"/>
                </a:cubicBezTo>
                <a:cubicBezTo>
                  <a:pt x="495116" y="3407475"/>
                  <a:pt x="496608" y="3432191"/>
                  <a:pt x="496608" y="3472998"/>
                </a:cubicBezTo>
                <a:lnTo>
                  <a:pt x="496608" y="3756157"/>
                </a:lnTo>
                <a:cubicBezTo>
                  <a:pt x="496608" y="3791324"/>
                  <a:pt x="495033" y="3813470"/>
                  <a:pt x="491881" y="3822593"/>
                </a:cubicBezTo>
                <a:cubicBezTo>
                  <a:pt x="488729" y="3831716"/>
                  <a:pt x="480684" y="3836278"/>
                  <a:pt x="467745" y="3836278"/>
                </a:cubicBezTo>
                <a:cubicBezTo>
                  <a:pt x="454475" y="3836278"/>
                  <a:pt x="445849" y="3831302"/>
                  <a:pt x="441868" y="3821349"/>
                </a:cubicBezTo>
                <a:cubicBezTo>
                  <a:pt x="437886" y="3811396"/>
                  <a:pt x="435896" y="3786514"/>
                  <a:pt x="435896" y="3746702"/>
                </a:cubicBezTo>
                <a:lnTo>
                  <a:pt x="435896" y="3472998"/>
                </a:lnTo>
                <a:cubicBezTo>
                  <a:pt x="435896" y="3434845"/>
                  <a:pt x="437803" y="3410792"/>
                  <a:pt x="441619" y="3400840"/>
                </a:cubicBezTo>
                <a:cubicBezTo>
                  <a:pt x="445434" y="3390887"/>
                  <a:pt x="453977" y="3385910"/>
                  <a:pt x="467247" y="3385910"/>
                </a:cubicBezTo>
                <a:close/>
                <a:moveTo>
                  <a:pt x="3292372" y="3280907"/>
                </a:moveTo>
                <a:lnTo>
                  <a:pt x="3292372" y="3941281"/>
                </a:lnTo>
                <a:lnTo>
                  <a:pt x="3499392" y="3941281"/>
                </a:lnTo>
                <a:lnTo>
                  <a:pt x="3499392" y="3280907"/>
                </a:lnTo>
                <a:close/>
                <a:moveTo>
                  <a:pt x="2187473" y="3280907"/>
                </a:moveTo>
                <a:lnTo>
                  <a:pt x="2187473" y="3941281"/>
                </a:lnTo>
                <a:lnTo>
                  <a:pt x="2394492" y="3941281"/>
                </a:lnTo>
                <a:lnTo>
                  <a:pt x="2394492" y="3280907"/>
                </a:lnTo>
                <a:close/>
                <a:moveTo>
                  <a:pt x="4809434" y="3268964"/>
                </a:moveTo>
                <a:cubicBezTo>
                  <a:pt x="4765309" y="3268964"/>
                  <a:pt x="4726576" y="3275765"/>
                  <a:pt x="4693234" y="3289368"/>
                </a:cubicBezTo>
                <a:cubicBezTo>
                  <a:pt x="4659892" y="3302970"/>
                  <a:pt x="4636254" y="3322295"/>
                  <a:pt x="4622320" y="3347343"/>
                </a:cubicBezTo>
                <a:cubicBezTo>
                  <a:pt x="4608386" y="3372391"/>
                  <a:pt x="4601418" y="3411290"/>
                  <a:pt x="4601418" y="3464041"/>
                </a:cubicBezTo>
                <a:cubicBezTo>
                  <a:pt x="4601418" y="3501198"/>
                  <a:pt x="4607888" y="3533296"/>
                  <a:pt x="4620826" y="3560334"/>
                </a:cubicBezTo>
                <a:cubicBezTo>
                  <a:pt x="4633766" y="3587373"/>
                  <a:pt x="4669762" y="3617481"/>
                  <a:pt x="4728816" y="3650657"/>
                </a:cubicBezTo>
                <a:cubicBezTo>
                  <a:pt x="4799149" y="3689805"/>
                  <a:pt x="4838130" y="3713360"/>
                  <a:pt x="4845762" y="3721322"/>
                </a:cubicBezTo>
                <a:cubicBezTo>
                  <a:pt x="4853060" y="3729285"/>
                  <a:pt x="4856710" y="3749025"/>
                  <a:pt x="4856710" y="3780542"/>
                </a:cubicBezTo>
                <a:cubicBezTo>
                  <a:pt x="4856710" y="3803434"/>
                  <a:pt x="4853890" y="3818446"/>
                  <a:pt x="4848250" y="3825579"/>
                </a:cubicBezTo>
                <a:cubicBezTo>
                  <a:pt x="4842610" y="3832712"/>
                  <a:pt x="4832656" y="3836278"/>
                  <a:pt x="4818391" y="3836278"/>
                </a:cubicBezTo>
                <a:cubicBezTo>
                  <a:pt x="4805120" y="3836278"/>
                  <a:pt x="4796246" y="3830970"/>
                  <a:pt x="4791767" y="3820354"/>
                </a:cubicBezTo>
                <a:cubicBezTo>
                  <a:pt x="4787288" y="3809737"/>
                  <a:pt x="4785049" y="3786680"/>
                  <a:pt x="4785049" y="3751181"/>
                </a:cubicBezTo>
                <a:lnTo>
                  <a:pt x="4785049" y="3709379"/>
                </a:lnTo>
                <a:lnTo>
                  <a:pt x="4606892" y="3709379"/>
                </a:lnTo>
                <a:lnTo>
                  <a:pt x="4606892" y="3741228"/>
                </a:lnTo>
                <a:cubicBezTo>
                  <a:pt x="4606892" y="3796301"/>
                  <a:pt x="4613693" y="3837439"/>
                  <a:pt x="4627296" y="3864644"/>
                </a:cubicBezTo>
                <a:cubicBezTo>
                  <a:pt x="4640898" y="3891849"/>
                  <a:pt x="4665864" y="3913413"/>
                  <a:pt x="4702192" y="3929338"/>
                </a:cubicBezTo>
                <a:cubicBezTo>
                  <a:pt x="4738520" y="3945262"/>
                  <a:pt x="4782229" y="3953224"/>
                  <a:pt x="4833320" y="3953224"/>
                </a:cubicBezTo>
                <a:cubicBezTo>
                  <a:pt x="4879435" y="3953224"/>
                  <a:pt x="4918832" y="3945843"/>
                  <a:pt x="4951511" y="3931079"/>
                </a:cubicBezTo>
                <a:cubicBezTo>
                  <a:pt x="4984189" y="3916316"/>
                  <a:pt x="5007496" y="3895249"/>
                  <a:pt x="5021430" y="3867879"/>
                </a:cubicBezTo>
                <a:cubicBezTo>
                  <a:pt x="5035364" y="3840508"/>
                  <a:pt x="5042331" y="3799950"/>
                  <a:pt x="5042331" y="3746205"/>
                </a:cubicBezTo>
                <a:cubicBezTo>
                  <a:pt x="5042331" y="3698099"/>
                  <a:pt x="5033207" y="3661439"/>
                  <a:pt x="5014960" y="3636225"/>
                </a:cubicBezTo>
                <a:cubicBezTo>
                  <a:pt x="4996714" y="3611011"/>
                  <a:pt x="4958395" y="3584139"/>
                  <a:pt x="4900005" y="3555607"/>
                </a:cubicBezTo>
                <a:cubicBezTo>
                  <a:pt x="4856212" y="3534042"/>
                  <a:pt x="4827266" y="3517620"/>
                  <a:pt x="4813166" y="3506340"/>
                </a:cubicBezTo>
                <a:cubicBezTo>
                  <a:pt x="4799066" y="3495060"/>
                  <a:pt x="4790606" y="3484693"/>
                  <a:pt x="4787786" y="3475238"/>
                </a:cubicBezTo>
                <a:cubicBezTo>
                  <a:pt x="4784966" y="3465782"/>
                  <a:pt x="4783556" y="3450936"/>
                  <a:pt x="4783556" y="3430698"/>
                </a:cubicBezTo>
                <a:cubicBezTo>
                  <a:pt x="4783556" y="3415769"/>
                  <a:pt x="4786376" y="3404572"/>
                  <a:pt x="4792016" y="3397107"/>
                </a:cubicBezTo>
                <a:cubicBezTo>
                  <a:pt x="4797656" y="3389643"/>
                  <a:pt x="4806116" y="3385910"/>
                  <a:pt x="4817396" y="3385910"/>
                </a:cubicBezTo>
                <a:cubicBezTo>
                  <a:pt x="4831330" y="3385910"/>
                  <a:pt x="4840038" y="3389975"/>
                  <a:pt x="4843522" y="3398103"/>
                </a:cubicBezTo>
                <a:cubicBezTo>
                  <a:pt x="4847006" y="3406231"/>
                  <a:pt x="4848748" y="3425556"/>
                  <a:pt x="4848748" y="3456078"/>
                </a:cubicBezTo>
                <a:lnTo>
                  <a:pt x="4848748" y="3491908"/>
                </a:lnTo>
                <a:lnTo>
                  <a:pt x="5026904" y="3491908"/>
                </a:lnTo>
                <a:lnTo>
                  <a:pt x="5026904" y="3453590"/>
                </a:lnTo>
                <a:cubicBezTo>
                  <a:pt x="5026904" y="3420414"/>
                  <a:pt x="5025162" y="3396029"/>
                  <a:pt x="5021679" y="3380436"/>
                </a:cubicBezTo>
                <a:cubicBezTo>
                  <a:pt x="5018196" y="3364844"/>
                  <a:pt x="5008242" y="3347924"/>
                  <a:pt x="4991820" y="3329676"/>
                </a:cubicBezTo>
                <a:cubicBezTo>
                  <a:pt x="4975398" y="3311430"/>
                  <a:pt x="4951842" y="3296749"/>
                  <a:pt x="4921154" y="3285635"/>
                </a:cubicBezTo>
                <a:cubicBezTo>
                  <a:pt x="4890466" y="3274521"/>
                  <a:pt x="4853226" y="3268964"/>
                  <a:pt x="4809434" y="3268964"/>
                </a:cubicBezTo>
                <a:close/>
                <a:moveTo>
                  <a:pt x="4419922" y="3268964"/>
                </a:moveTo>
                <a:cubicBezTo>
                  <a:pt x="4392386" y="3268964"/>
                  <a:pt x="4368084" y="3275029"/>
                  <a:pt x="4347017" y="3287159"/>
                </a:cubicBezTo>
                <a:cubicBezTo>
                  <a:pt x="4325950" y="3299289"/>
                  <a:pt x="4308118" y="3317484"/>
                  <a:pt x="4293520" y="3341744"/>
                </a:cubicBezTo>
                <a:lnTo>
                  <a:pt x="4297004" y="3280907"/>
                </a:lnTo>
                <a:lnTo>
                  <a:pt x="4092472" y="3280907"/>
                </a:lnTo>
                <a:lnTo>
                  <a:pt x="4092472" y="3941281"/>
                </a:lnTo>
                <a:lnTo>
                  <a:pt x="4293520" y="3941281"/>
                </a:lnTo>
                <a:lnTo>
                  <a:pt x="4293520" y="3494894"/>
                </a:lnTo>
                <a:cubicBezTo>
                  <a:pt x="4293520" y="3445130"/>
                  <a:pt x="4295345" y="3414525"/>
                  <a:pt x="4298994" y="3403079"/>
                </a:cubicBezTo>
                <a:cubicBezTo>
                  <a:pt x="4302644" y="3391633"/>
                  <a:pt x="4311602" y="3385910"/>
                  <a:pt x="4325867" y="3385910"/>
                </a:cubicBezTo>
                <a:cubicBezTo>
                  <a:pt x="4339470" y="3385910"/>
                  <a:pt x="4347764" y="3390887"/>
                  <a:pt x="4350750" y="3400840"/>
                </a:cubicBezTo>
                <a:cubicBezTo>
                  <a:pt x="4353736" y="3410792"/>
                  <a:pt x="4355228" y="3438495"/>
                  <a:pt x="4355228" y="3483946"/>
                </a:cubicBezTo>
                <a:lnTo>
                  <a:pt x="4355228" y="3941281"/>
                </a:lnTo>
                <a:lnTo>
                  <a:pt x="4556276" y="3941281"/>
                </a:lnTo>
                <a:lnTo>
                  <a:pt x="4556276" y="3478472"/>
                </a:lnTo>
                <a:cubicBezTo>
                  <a:pt x="4556276" y="3420745"/>
                  <a:pt x="4553125" y="3379524"/>
                  <a:pt x="4546821" y="3354808"/>
                </a:cubicBezTo>
                <a:cubicBezTo>
                  <a:pt x="4540518" y="3330091"/>
                  <a:pt x="4526418" y="3309605"/>
                  <a:pt x="4504522" y="3293349"/>
                </a:cubicBezTo>
                <a:cubicBezTo>
                  <a:pt x="4482625" y="3277092"/>
                  <a:pt x="4454426" y="3268964"/>
                  <a:pt x="4419922" y="3268964"/>
                </a:cubicBezTo>
                <a:close/>
                <a:moveTo>
                  <a:pt x="3786566" y="3268964"/>
                </a:moveTo>
                <a:cubicBezTo>
                  <a:pt x="3732820" y="3268964"/>
                  <a:pt x="3688696" y="3279415"/>
                  <a:pt x="3654192" y="3300315"/>
                </a:cubicBezTo>
                <a:cubicBezTo>
                  <a:pt x="3619689" y="3321217"/>
                  <a:pt x="3595802" y="3348919"/>
                  <a:pt x="3582532" y="3383423"/>
                </a:cubicBezTo>
                <a:cubicBezTo>
                  <a:pt x="3569261" y="3417925"/>
                  <a:pt x="3562626" y="3465865"/>
                  <a:pt x="3562626" y="3527241"/>
                </a:cubicBezTo>
                <a:lnTo>
                  <a:pt x="3562626" y="3696440"/>
                </a:lnTo>
                <a:cubicBezTo>
                  <a:pt x="3562626" y="3752508"/>
                  <a:pt x="3566275" y="3794559"/>
                  <a:pt x="3573574" y="3822593"/>
                </a:cubicBezTo>
                <a:cubicBezTo>
                  <a:pt x="3580872" y="3850627"/>
                  <a:pt x="3593065" y="3874514"/>
                  <a:pt x="3610151" y="3894254"/>
                </a:cubicBezTo>
                <a:cubicBezTo>
                  <a:pt x="3627236" y="3913994"/>
                  <a:pt x="3651206" y="3928757"/>
                  <a:pt x="3682060" y="3938544"/>
                </a:cubicBezTo>
                <a:cubicBezTo>
                  <a:pt x="3712914" y="3948331"/>
                  <a:pt x="3750569" y="3953224"/>
                  <a:pt x="3795026" y="3953224"/>
                </a:cubicBezTo>
                <a:cubicBezTo>
                  <a:pt x="3834837" y="3953224"/>
                  <a:pt x="3870087" y="3947502"/>
                  <a:pt x="3900775" y="3936056"/>
                </a:cubicBezTo>
                <a:cubicBezTo>
                  <a:pt x="3931463" y="3924610"/>
                  <a:pt x="3956594" y="3906861"/>
                  <a:pt x="3976168" y="3882808"/>
                </a:cubicBezTo>
                <a:cubicBezTo>
                  <a:pt x="3995742" y="3858755"/>
                  <a:pt x="4008515" y="3832878"/>
                  <a:pt x="4014486" y="3805175"/>
                </a:cubicBezTo>
                <a:cubicBezTo>
                  <a:pt x="4020458" y="3777473"/>
                  <a:pt x="4023444" y="3733929"/>
                  <a:pt x="4023444" y="3674544"/>
                </a:cubicBezTo>
                <a:lnTo>
                  <a:pt x="4023444" y="3512810"/>
                </a:lnTo>
                <a:cubicBezTo>
                  <a:pt x="4023444" y="3466031"/>
                  <a:pt x="4020210" y="3431196"/>
                  <a:pt x="4013740" y="3408304"/>
                </a:cubicBezTo>
                <a:cubicBezTo>
                  <a:pt x="4007271" y="3385413"/>
                  <a:pt x="3995244" y="3363185"/>
                  <a:pt x="3977661" y="3341620"/>
                </a:cubicBezTo>
                <a:cubicBezTo>
                  <a:pt x="3960077" y="3320056"/>
                  <a:pt x="3935112" y="3302555"/>
                  <a:pt x="3902766" y="3289118"/>
                </a:cubicBezTo>
                <a:cubicBezTo>
                  <a:pt x="3870418" y="3275682"/>
                  <a:pt x="3831685" y="3268964"/>
                  <a:pt x="3786566" y="3268964"/>
                </a:cubicBezTo>
                <a:close/>
                <a:moveTo>
                  <a:pt x="2690693" y="3268964"/>
                </a:moveTo>
                <a:cubicBezTo>
                  <a:pt x="2637942" y="3268964"/>
                  <a:pt x="2593155" y="3280161"/>
                  <a:pt x="2556329" y="3302555"/>
                </a:cubicBezTo>
                <a:cubicBezTo>
                  <a:pt x="2519503" y="3324949"/>
                  <a:pt x="2495450" y="3350412"/>
                  <a:pt x="2484171" y="3378943"/>
                </a:cubicBezTo>
                <a:cubicBezTo>
                  <a:pt x="2472891" y="3407475"/>
                  <a:pt x="2467251" y="3449775"/>
                  <a:pt x="2467251" y="3505842"/>
                </a:cubicBezTo>
                <a:lnTo>
                  <a:pt x="2467251" y="3693454"/>
                </a:lnTo>
                <a:cubicBezTo>
                  <a:pt x="2467251" y="3757816"/>
                  <a:pt x="2474135" y="3807498"/>
                  <a:pt x="2487903" y="3842499"/>
                </a:cubicBezTo>
                <a:cubicBezTo>
                  <a:pt x="2501671" y="3877500"/>
                  <a:pt x="2525144" y="3904704"/>
                  <a:pt x="2558320" y="3924112"/>
                </a:cubicBezTo>
                <a:cubicBezTo>
                  <a:pt x="2591496" y="3943520"/>
                  <a:pt x="2636450" y="3953224"/>
                  <a:pt x="2693181" y="3953224"/>
                </a:cubicBezTo>
                <a:cubicBezTo>
                  <a:pt x="2737638" y="3953224"/>
                  <a:pt x="2774961" y="3946175"/>
                  <a:pt x="2805151" y="3932075"/>
                </a:cubicBezTo>
                <a:cubicBezTo>
                  <a:pt x="2835342" y="3917975"/>
                  <a:pt x="2859809" y="3897074"/>
                  <a:pt x="2878554" y="3869371"/>
                </a:cubicBezTo>
                <a:cubicBezTo>
                  <a:pt x="2897298" y="3841669"/>
                  <a:pt x="2908412" y="3814631"/>
                  <a:pt x="2911896" y="3788255"/>
                </a:cubicBezTo>
                <a:cubicBezTo>
                  <a:pt x="2915379" y="3761880"/>
                  <a:pt x="2917287" y="3722318"/>
                  <a:pt x="2917618" y="3669567"/>
                </a:cubicBezTo>
                <a:lnTo>
                  <a:pt x="2738467" y="3669567"/>
                </a:lnTo>
                <a:lnTo>
                  <a:pt x="2738467" y="3748195"/>
                </a:lnTo>
                <a:cubicBezTo>
                  <a:pt x="2738467" y="3782367"/>
                  <a:pt x="2736062" y="3805590"/>
                  <a:pt x="2731251" y="3817865"/>
                </a:cubicBezTo>
                <a:cubicBezTo>
                  <a:pt x="2726440" y="3830141"/>
                  <a:pt x="2717234" y="3836278"/>
                  <a:pt x="2703632" y="3836278"/>
                </a:cubicBezTo>
                <a:cubicBezTo>
                  <a:pt x="2692020" y="3836278"/>
                  <a:pt x="2683228" y="3830390"/>
                  <a:pt x="2677256" y="3818612"/>
                </a:cubicBezTo>
                <a:cubicBezTo>
                  <a:pt x="2671285" y="3806834"/>
                  <a:pt x="2668299" y="3789168"/>
                  <a:pt x="2668299" y="3765613"/>
                </a:cubicBezTo>
                <a:lnTo>
                  <a:pt x="2668299" y="3454087"/>
                </a:lnTo>
                <a:cubicBezTo>
                  <a:pt x="2668299" y="3425224"/>
                  <a:pt x="2670290" y="3406646"/>
                  <a:pt x="2674270" y="3398351"/>
                </a:cubicBezTo>
                <a:cubicBezTo>
                  <a:pt x="2678252" y="3390057"/>
                  <a:pt x="2686048" y="3385910"/>
                  <a:pt x="2697660" y="3385910"/>
                </a:cubicBezTo>
                <a:cubicBezTo>
                  <a:pt x="2709272" y="3385910"/>
                  <a:pt x="2717234" y="3390638"/>
                  <a:pt x="2721547" y="3400093"/>
                </a:cubicBezTo>
                <a:cubicBezTo>
                  <a:pt x="2725860" y="3409548"/>
                  <a:pt x="2728016" y="3427547"/>
                  <a:pt x="2728016" y="3454087"/>
                </a:cubicBezTo>
                <a:lnTo>
                  <a:pt x="2728016" y="3530227"/>
                </a:lnTo>
                <a:lnTo>
                  <a:pt x="2917618" y="3530227"/>
                </a:lnTo>
                <a:cubicBezTo>
                  <a:pt x="2917618" y="3468188"/>
                  <a:pt x="2911481" y="3420248"/>
                  <a:pt x="2899206" y="3386408"/>
                </a:cubicBezTo>
                <a:cubicBezTo>
                  <a:pt x="2886930" y="3352568"/>
                  <a:pt x="2862214" y="3324534"/>
                  <a:pt x="2825057" y="3302306"/>
                </a:cubicBezTo>
                <a:cubicBezTo>
                  <a:pt x="2787900" y="3280078"/>
                  <a:pt x="2743112" y="3268964"/>
                  <a:pt x="2690693" y="3268964"/>
                </a:cubicBezTo>
                <a:close/>
                <a:moveTo>
                  <a:pt x="1346673" y="3268964"/>
                </a:moveTo>
                <a:cubicBezTo>
                  <a:pt x="1300558" y="3268964"/>
                  <a:pt x="1259751" y="3277839"/>
                  <a:pt x="1224252" y="3295588"/>
                </a:cubicBezTo>
                <a:cubicBezTo>
                  <a:pt x="1188754" y="3313338"/>
                  <a:pt x="1163208" y="3338883"/>
                  <a:pt x="1147615" y="3372225"/>
                </a:cubicBezTo>
                <a:cubicBezTo>
                  <a:pt x="1132022" y="3405567"/>
                  <a:pt x="1124226" y="3451102"/>
                  <a:pt x="1124226" y="3508828"/>
                </a:cubicBezTo>
                <a:lnTo>
                  <a:pt x="1124226" y="3701417"/>
                </a:lnTo>
                <a:cubicBezTo>
                  <a:pt x="1124226" y="3750518"/>
                  <a:pt x="1127709" y="3787924"/>
                  <a:pt x="1134676" y="3813635"/>
                </a:cubicBezTo>
                <a:cubicBezTo>
                  <a:pt x="1141643" y="3839347"/>
                  <a:pt x="1154167" y="3862902"/>
                  <a:pt x="1172249" y="3884301"/>
                </a:cubicBezTo>
                <a:cubicBezTo>
                  <a:pt x="1190330" y="3905699"/>
                  <a:pt x="1215626" y="3922537"/>
                  <a:pt x="1248139" y="3934812"/>
                </a:cubicBezTo>
                <a:cubicBezTo>
                  <a:pt x="1280652" y="3947087"/>
                  <a:pt x="1318141" y="3953224"/>
                  <a:pt x="1360607" y="3953224"/>
                </a:cubicBezTo>
                <a:cubicBezTo>
                  <a:pt x="1404399" y="3953224"/>
                  <a:pt x="1440810" y="3947004"/>
                  <a:pt x="1469840" y="3934563"/>
                </a:cubicBezTo>
                <a:cubicBezTo>
                  <a:pt x="1498869" y="3922122"/>
                  <a:pt x="1522839" y="3903460"/>
                  <a:pt x="1541749" y="3878578"/>
                </a:cubicBezTo>
                <a:cubicBezTo>
                  <a:pt x="1560660" y="3853696"/>
                  <a:pt x="1572686" y="3830306"/>
                  <a:pt x="1577829" y="3808410"/>
                </a:cubicBezTo>
                <a:cubicBezTo>
                  <a:pt x="1582971" y="3786514"/>
                  <a:pt x="1585542" y="3755162"/>
                  <a:pt x="1585542" y="3714355"/>
                </a:cubicBezTo>
                <a:lnTo>
                  <a:pt x="1585542" y="3665586"/>
                </a:lnTo>
                <a:lnTo>
                  <a:pt x="1394944" y="3665586"/>
                </a:lnTo>
                <a:lnTo>
                  <a:pt x="1394944" y="3752674"/>
                </a:lnTo>
                <a:cubicBezTo>
                  <a:pt x="1394944" y="3785518"/>
                  <a:pt x="1392373" y="3807664"/>
                  <a:pt x="1387231" y="3819109"/>
                </a:cubicBezTo>
                <a:cubicBezTo>
                  <a:pt x="1382088" y="3830555"/>
                  <a:pt x="1371887" y="3836278"/>
                  <a:pt x="1356626" y="3836278"/>
                </a:cubicBezTo>
                <a:cubicBezTo>
                  <a:pt x="1344351" y="3836278"/>
                  <a:pt x="1336056" y="3831965"/>
                  <a:pt x="1331743" y="3823339"/>
                </a:cubicBezTo>
                <a:cubicBezTo>
                  <a:pt x="1327431" y="3814714"/>
                  <a:pt x="1325274" y="3795471"/>
                  <a:pt x="1325274" y="3765613"/>
                </a:cubicBezTo>
                <a:lnTo>
                  <a:pt x="1325274" y="3622789"/>
                </a:lnTo>
                <a:lnTo>
                  <a:pt x="1585542" y="3622789"/>
                </a:lnTo>
                <a:lnTo>
                  <a:pt x="1585542" y="3535204"/>
                </a:lnTo>
                <a:cubicBezTo>
                  <a:pt x="1585542" y="3471173"/>
                  <a:pt x="1578160" y="3421492"/>
                  <a:pt x="1563397" y="3386159"/>
                </a:cubicBezTo>
                <a:cubicBezTo>
                  <a:pt x="1548633" y="3350826"/>
                  <a:pt x="1522922" y="3322461"/>
                  <a:pt x="1486262" y="3301062"/>
                </a:cubicBezTo>
                <a:cubicBezTo>
                  <a:pt x="1449602" y="3279663"/>
                  <a:pt x="1403073" y="3268964"/>
                  <a:pt x="1346673" y="3268964"/>
                </a:cubicBezTo>
                <a:close/>
                <a:moveTo>
                  <a:pt x="1088233" y="3268964"/>
                </a:moveTo>
                <a:cubicBezTo>
                  <a:pt x="1032828" y="3272624"/>
                  <a:pt x="990529" y="3305551"/>
                  <a:pt x="961334" y="3367746"/>
                </a:cubicBezTo>
                <a:lnTo>
                  <a:pt x="969296" y="3280907"/>
                </a:lnTo>
                <a:lnTo>
                  <a:pt x="768248" y="3280907"/>
                </a:lnTo>
                <a:lnTo>
                  <a:pt x="768248" y="3941281"/>
                </a:lnTo>
                <a:lnTo>
                  <a:pt x="969296" y="3941281"/>
                </a:lnTo>
                <a:lnTo>
                  <a:pt x="969296" y="3680516"/>
                </a:lnTo>
                <a:cubicBezTo>
                  <a:pt x="969296" y="3616485"/>
                  <a:pt x="971286" y="3575596"/>
                  <a:pt x="975268" y="3557847"/>
                </a:cubicBezTo>
                <a:cubicBezTo>
                  <a:pt x="979249" y="3540097"/>
                  <a:pt x="989865" y="3526246"/>
                  <a:pt x="1007117" y="3516293"/>
                </a:cubicBezTo>
                <a:cubicBezTo>
                  <a:pt x="1024368" y="3506340"/>
                  <a:pt x="1051407" y="3501364"/>
                  <a:pt x="1088233" y="3501364"/>
                </a:cubicBezTo>
                <a:close/>
                <a:moveTo>
                  <a:pt x="565781" y="3268964"/>
                </a:moveTo>
                <a:cubicBezTo>
                  <a:pt x="540235" y="3268964"/>
                  <a:pt x="516680" y="3274780"/>
                  <a:pt x="495116" y="3286413"/>
                </a:cubicBezTo>
                <a:cubicBezTo>
                  <a:pt x="473551" y="3298045"/>
                  <a:pt x="453811" y="3315660"/>
                  <a:pt x="435896" y="3339256"/>
                </a:cubicBezTo>
                <a:lnTo>
                  <a:pt x="439379" y="3280907"/>
                </a:lnTo>
                <a:lnTo>
                  <a:pt x="234848" y="3280907"/>
                </a:lnTo>
                <a:lnTo>
                  <a:pt x="234848" y="4035336"/>
                </a:lnTo>
                <a:lnTo>
                  <a:pt x="435896" y="4035336"/>
                </a:lnTo>
                <a:lnTo>
                  <a:pt x="435896" y="3883928"/>
                </a:lnTo>
                <a:cubicBezTo>
                  <a:pt x="453479" y="3906861"/>
                  <a:pt x="472887" y="3924143"/>
                  <a:pt x="494120" y="3935776"/>
                </a:cubicBezTo>
                <a:cubicBezTo>
                  <a:pt x="515353" y="3947408"/>
                  <a:pt x="538411" y="3953224"/>
                  <a:pt x="563293" y="3953224"/>
                </a:cubicBezTo>
                <a:cubicBezTo>
                  <a:pt x="594478" y="3953224"/>
                  <a:pt x="621102" y="3945677"/>
                  <a:pt x="643165" y="3930582"/>
                </a:cubicBezTo>
                <a:cubicBezTo>
                  <a:pt x="665227" y="3915487"/>
                  <a:pt x="679824" y="3895249"/>
                  <a:pt x="686957" y="3869869"/>
                </a:cubicBezTo>
                <a:cubicBezTo>
                  <a:pt x="694090" y="3844489"/>
                  <a:pt x="697657" y="3801775"/>
                  <a:pt x="697657" y="3741726"/>
                </a:cubicBezTo>
                <a:lnTo>
                  <a:pt x="697657" y="3463543"/>
                </a:lnTo>
                <a:cubicBezTo>
                  <a:pt x="697657" y="3411124"/>
                  <a:pt x="694837" y="3373967"/>
                  <a:pt x="689197" y="3352070"/>
                </a:cubicBezTo>
                <a:cubicBezTo>
                  <a:pt x="683557" y="3330174"/>
                  <a:pt x="669374" y="3310849"/>
                  <a:pt x="646648" y="3294095"/>
                </a:cubicBezTo>
                <a:cubicBezTo>
                  <a:pt x="623922" y="3277341"/>
                  <a:pt x="596967" y="3268964"/>
                  <a:pt x="565781" y="3268964"/>
                </a:cubicBezTo>
                <a:close/>
                <a:moveTo>
                  <a:pt x="2988498" y="3192824"/>
                </a:moveTo>
                <a:lnTo>
                  <a:pt x="2988498" y="3296832"/>
                </a:lnTo>
                <a:lnTo>
                  <a:pt x="2945203" y="3296832"/>
                </a:lnTo>
                <a:lnTo>
                  <a:pt x="2945203" y="3401337"/>
                </a:lnTo>
                <a:lnTo>
                  <a:pt x="2988498" y="3401337"/>
                </a:lnTo>
                <a:lnTo>
                  <a:pt x="2988498" y="3736749"/>
                </a:lnTo>
                <a:cubicBezTo>
                  <a:pt x="2988498" y="3802438"/>
                  <a:pt x="2990322" y="3844158"/>
                  <a:pt x="2993972" y="3861907"/>
                </a:cubicBezTo>
                <a:cubicBezTo>
                  <a:pt x="2997621" y="3879656"/>
                  <a:pt x="3006911" y="3895415"/>
                  <a:pt x="3021840" y="3909183"/>
                </a:cubicBezTo>
                <a:cubicBezTo>
                  <a:pt x="3036770" y="3922951"/>
                  <a:pt x="3054021" y="3931743"/>
                  <a:pt x="3073595" y="3935558"/>
                </a:cubicBezTo>
                <a:cubicBezTo>
                  <a:pt x="3093169" y="3939374"/>
                  <a:pt x="3125848" y="3941281"/>
                  <a:pt x="3171631" y="3941281"/>
                </a:cubicBezTo>
                <a:lnTo>
                  <a:pt x="3252747" y="3941281"/>
                </a:lnTo>
                <a:lnTo>
                  <a:pt x="3252747" y="3834785"/>
                </a:lnTo>
                <a:cubicBezTo>
                  <a:pt x="3219902" y="3834785"/>
                  <a:pt x="3201241" y="3832297"/>
                  <a:pt x="3196762" y="3827321"/>
                </a:cubicBezTo>
                <a:cubicBezTo>
                  <a:pt x="3192283" y="3822344"/>
                  <a:pt x="3190044" y="3798126"/>
                  <a:pt x="3190044" y="3754664"/>
                </a:cubicBezTo>
                <a:lnTo>
                  <a:pt x="3190044" y="3401337"/>
                </a:lnTo>
                <a:lnTo>
                  <a:pt x="3244287" y="3401337"/>
                </a:lnTo>
                <a:lnTo>
                  <a:pt x="3244287" y="3296832"/>
                </a:lnTo>
                <a:lnTo>
                  <a:pt x="3190044" y="3296832"/>
                </a:lnTo>
                <a:lnTo>
                  <a:pt x="3190044" y="3192824"/>
                </a:lnTo>
                <a:close/>
                <a:moveTo>
                  <a:pt x="3292372" y="3135595"/>
                </a:moveTo>
                <a:lnTo>
                  <a:pt x="3292372" y="3240598"/>
                </a:lnTo>
                <a:lnTo>
                  <a:pt x="3499392" y="3240598"/>
                </a:lnTo>
                <a:lnTo>
                  <a:pt x="3499392" y="3135595"/>
                </a:lnTo>
                <a:close/>
                <a:moveTo>
                  <a:pt x="2187473" y="3135595"/>
                </a:moveTo>
                <a:lnTo>
                  <a:pt x="2187473" y="3240598"/>
                </a:lnTo>
                <a:lnTo>
                  <a:pt x="2394492" y="3240598"/>
                </a:lnTo>
                <a:lnTo>
                  <a:pt x="2394492" y="3135595"/>
                </a:lnTo>
                <a:close/>
                <a:moveTo>
                  <a:pt x="1910359" y="3135595"/>
                </a:moveTo>
                <a:lnTo>
                  <a:pt x="1910359" y="3322834"/>
                </a:lnTo>
                <a:cubicBezTo>
                  <a:pt x="1893439" y="3304878"/>
                  <a:pt x="1874612" y="3291410"/>
                  <a:pt x="1853877" y="3282432"/>
                </a:cubicBezTo>
                <a:cubicBezTo>
                  <a:pt x="1833141" y="3273453"/>
                  <a:pt x="1810333" y="3268964"/>
                  <a:pt x="1785451" y="3268964"/>
                </a:cubicBezTo>
                <a:cubicBezTo>
                  <a:pt x="1753270" y="3268964"/>
                  <a:pt x="1725568" y="3277010"/>
                  <a:pt x="1702344" y="3293100"/>
                </a:cubicBezTo>
                <a:cubicBezTo>
                  <a:pt x="1679121" y="3309190"/>
                  <a:pt x="1664274" y="3327852"/>
                  <a:pt x="1657805" y="3349085"/>
                </a:cubicBezTo>
                <a:cubicBezTo>
                  <a:pt x="1651336" y="3370318"/>
                  <a:pt x="1648101" y="3406314"/>
                  <a:pt x="1648101" y="3457073"/>
                </a:cubicBezTo>
                <a:lnTo>
                  <a:pt x="1648101" y="3766110"/>
                </a:lnTo>
                <a:cubicBezTo>
                  <a:pt x="1648101" y="3814879"/>
                  <a:pt x="1651336" y="3850046"/>
                  <a:pt x="1657805" y="3871611"/>
                </a:cubicBezTo>
                <a:cubicBezTo>
                  <a:pt x="1664274" y="3893176"/>
                  <a:pt x="1678955" y="3912169"/>
                  <a:pt x="1701846" y="3928591"/>
                </a:cubicBezTo>
                <a:cubicBezTo>
                  <a:pt x="1724738" y="3945013"/>
                  <a:pt x="1751777" y="3953224"/>
                  <a:pt x="1782962" y="3953224"/>
                </a:cubicBezTo>
                <a:cubicBezTo>
                  <a:pt x="1806186" y="3953224"/>
                  <a:pt x="1828414" y="3948238"/>
                  <a:pt x="1849647" y="3938264"/>
                </a:cubicBezTo>
                <a:cubicBezTo>
                  <a:pt x="1870880" y="3928291"/>
                  <a:pt x="1891117" y="3913330"/>
                  <a:pt x="1910359" y="3893383"/>
                </a:cubicBezTo>
                <a:lnTo>
                  <a:pt x="1910359" y="3941281"/>
                </a:lnTo>
                <a:lnTo>
                  <a:pt x="2111407" y="3941281"/>
                </a:lnTo>
                <a:lnTo>
                  <a:pt x="2111407" y="3135595"/>
                </a:lnTo>
                <a:close/>
                <a:moveTo>
                  <a:pt x="1250358" y="2166710"/>
                </a:moveTo>
                <a:cubicBezTo>
                  <a:pt x="1262301" y="2166710"/>
                  <a:pt x="1270098" y="2171106"/>
                  <a:pt x="1273747" y="2179898"/>
                </a:cubicBezTo>
                <a:cubicBezTo>
                  <a:pt x="1277396" y="2188690"/>
                  <a:pt x="1279221" y="2210006"/>
                  <a:pt x="1279221" y="2243845"/>
                </a:cubicBezTo>
                <a:lnTo>
                  <a:pt x="1279221" y="2548404"/>
                </a:lnTo>
                <a:cubicBezTo>
                  <a:pt x="1279221" y="2576935"/>
                  <a:pt x="1277313" y="2595514"/>
                  <a:pt x="1273498" y="2604140"/>
                </a:cubicBezTo>
                <a:cubicBezTo>
                  <a:pt x="1269683" y="2612765"/>
                  <a:pt x="1261804" y="2617078"/>
                  <a:pt x="1249860" y="2617078"/>
                </a:cubicBezTo>
                <a:cubicBezTo>
                  <a:pt x="1238248" y="2617078"/>
                  <a:pt x="1230452" y="2612351"/>
                  <a:pt x="1226471" y="2602895"/>
                </a:cubicBezTo>
                <a:cubicBezTo>
                  <a:pt x="1222490" y="2593440"/>
                  <a:pt x="1220499" y="2573120"/>
                  <a:pt x="1220499" y="2541934"/>
                </a:cubicBezTo>
                <a:lnTo>
                  <a:pt x="1220499" y="2243845"/>
                </a:lnTo>
                <a:cubicBezTo>
                  <a:pt x="1220499" y="2210006"/>
                  <a:pt x="1222490" y="2188690"/>
                  <a:pt x="1226471" y="2179898"/>
                </a:cubicBezTo>
                <a:cubicBezTo>
                  <a:pt x="1230452" y="2171106"/>
                  <a:pt x="1238414" y="2166710"/>
                  <a:pt x="1250358" y="2166710"/>
                </a:cubicBezTo>
                <a:close/>
                <a:moveTo>
                  <a:pt x="1766768" y="2049764"/>
                </a:moveTo>
                <a:cubicBezTo>
                  <a:pt x="1714018" y="2049764"/>
                  <a:pt x="1669230" y="2060961"/>
                  <a:pt x="1632404" y="2083355"/>
                </a:cubicBezTo>
                <a:cubicBezTo>
                  <a:pt x="1595579" y="2105749"/>
                  <a:pt x="1571526" y="2131212"/>
                  <a:pt x="1560246" y="2159744"/>
                </a:cubicBezTo>
                <a:cubicBezTo>
                  <a:pt x="1548966" y="2188275"/>
                  <a:pt x="1543326" y="2230575"/>
                  <a:pt x="1543326" y="2286643"/>
                </a:cubicBezTo>
                <a:lnTo>
                  <a:pt x="1543326" y="2474255"/>
                </a:lnTo>
                <a:cubicBezTo>
                  <a:pt x="1543326" y="2538616"/>
                  <a:pt x="1550210" y="2588298"/>
                  <a:pt x="1563978" y="2623299"/>
                </a:cubicBezTo>
                <a:cubicBezTo>
                  <a:pt x="1577746" y="2658300"/>
                  <a:pt x="1601219" y="2685505"/>
                  <a:pt x="1634395" y="2704912"/>
                </a:cubicBezTo>
                <a:cubicBezTo>
                  <a:pt x="1667571" y="2724321"/>
                  <a:pt x="1712525" y="2734025"/>
                  <a:pt x="1769256" y="2734025"/>
                </a:cubicBezTo>
                <a:cubicBezTo>
                  <a:pt x="1813713" y="2734025"/>
                  <a:pt x="1851036" y="2726975"/>
                  <a:pt x="1881226" y="2712875"/>
                </a:cubicBezTo>
                <a:cubicBezTo>
                  <a:pt x="1911417" y="2698775"/>
                  <a:pt x="1935884" y="2677874"/>
                  <a:pt x="1954629" y="2650172"/>
                </a:cubicBezTo>
                <a:cubicBezTo>
                  <a:pt x="1973373" y="2622470"/>
                  <a:pt x="1984487" y="2595431"/>
                  <a:pt x="1987971" y="2569056"/>
                </a:cubicBezTo>
                <a:cubicBezTo>
                  <a:pt x="1991454" y="2542681"/>
                  <a:pt x="1993362" y="2503118"/>
                  <a:pt x="1993694" y="2450368"/>
                </a:cubicBezTo>
                <a:lnTo>
                  <a:pt x="1814542" y="2450368"/>
                </a:lnTo>
                <a:lnTo>
                  <a:pt x="1814542" y="2528995"/>
                </a:lnTo>
                <a:cubicBezTo>
                  <a:pt x="1814542" y="2563167"/>
                  <a:pt x="1812137" y="2586390"/>
                  <a:pt x="1807326" y="2598665"/>
                </a:cubicBezTo>
                <a:cubicBezTo>
                  <a:pt x="1802516" y="2610941"/>
                  <a:pt x="1793309" y="2617078"/>
                  <a:pt x="1779707" y="2617078"/>
                </a:cubicBezTo>
                <a:cubicBezTo>
                  <a:pt x="1768095" y="2617078"/>
                  <a:pt x="1759303" y="2611189"/>
                  <a:pt x="1753332" y="2599412"/>
                </a:cubicBezTo>
                <a:cubicBezTo>
                  <a:pt x="1747360" y="2587634"/>
                  <a:pt x="1744374" y="2569968"/>
                  <a:pt x="1744374" y="2546413"/>
                </a:cubicBezTo>
                <a:lnTo>
                  <a:pt x="1744374" y="2234888"/>
                </a:lnTo>
                <a:cubicBezTo>
                  <a:pt x="1744374" y="2206024"/>
                  <a:pt x="1746365" y="2187446"/>
                  <a:pt x="1750346" y="2179152"/>
                </a:cubicBezTo>
                <a:cubicBezTo>
                  <a:pt x="1754327" y="2170858"/>
                  <a:pt x="1762123" y="2166710"/>
                  <a:pt x="1773735" y="2166710"/>
                </a:cubicBezTo>
                <a:cubicBezTo>
                  <a:pt x="1785347" y="2166710"/>
                  <a:pt x="1793309" y="2171438"/>
                  <a:pt x="1797622" y="2180893"/>
                </a:cubicBezTo>
                <a:cubicBezTo>
                  <a:pt x="1801935" y="2190349"/>
                  <a:pt x="1804091" y="2208347"/>
                  <a:pt x="1804091" y="2234888"/>
                </a:cubicBezTo>
                <a:lnTo>
                  <a:pt x="1804091" y="2311027"/>
                </a:lnTo>
                <a:lnTo>
                  <a:pt x="1993694" y="2311027"/>
                </a:lnTo>
                <a:cubicBezTo>
                  <a:pt x="1993694" y="2248988"/>
                  <a:pt x="1987556" y="2201048"/>
                  <a:pt x="1975281" y="2167208"/>
                </a:cubicBezTo>
                <a:cubicBezTo>
                  <a:pt x="1963006" y="2133368"/>
                  <a:pt x="1938289" y="2105334"/>
                  <a:pt x="1901132" y="2083106"/>
                </a:cubicBezTo>
                <a:cubicBezTo>
                  <a:pt x="1863975" y="2060878"/>
                  <a:pt x="1819187" y="2049764"/>
                  <a:pt x="1766768" y="2049764"/>
                </a:cubicBezTo>
                <a:close/>
                <a:moveTo>
                  <a:pt x="1243391" y="2049764"/>
                </a:moveTo>
                <a:cubicBezTo>
                  <a:pt x="1189645" y="2049764"/>
                  <a:pt x="1145521" y="2060215"/>
                  <a:pt x="1111017" y="2081116"/>
                </a:cubicBezTo>
                <a:cubicBezTo>
                  <a:pt x="1076514" y="2102017"/>
                  <a:pt x="1052627" y="2129719"/>
                  <a:pt x="1039357" y="2164222"/>
                </a:cubicBezTo>
                <a:cubicBezTo>
                  <a:pt x="1026086" y="2198726"/>
                  <a:pt x="1019451" y="2246665"/>
                  <a:pt x="1019451" y="2308041"/>
                </a:cubicBezTo>
                <a:lnTo>
                  <a:pt x="1019451" y="2477240"/>
                </a:lnTo>
                <a:cubicBezTo>
                  <a:pt x="1019451" y="2533308"/>
                  <a:pt x="1023100" y="2575359"/>
                  <a:pt x="1030399" y="2603393"/>
                </a:cubicBezTo>
                <a:cubicBezTo>
                  <a:pt x="1037698" y="2631427"/>
                  <a:pt x="1049890" y="2655314"/>
                  <a:pt x="1066976" y="2675054"/>
                </a:cubicBezTo>
                <a:cubicBezTo>
                  <a:pt x="1084062" y="2694794"/>
                  <a:pt x="1108031" y="2709557"/>
                  <a:pt x="1138885" y="2719344"/>
                </a:cubicBezTo>
                <a:cubicBezTo>
                  <a:pt x="1169739" y="2729131"/>
                  <a:pt x="1207394" y="2734025"/>
                  <a:pt x="1251851" y="2734025"/>
                </a:cubicBezTo>
                <a:cubicBezTo>
                  <a:pt x="1291662" y="2734025"/>
                  <a:pt x="1326912" y="2728302"/>
                  <a:pt x="1357600" y="2716856"/>
                </a:cubicBezTo>
                <a:cubicBezTo>
                  <a:pt x="1388288" y="2705410"/>
                  <a:pt x="1413419" y="2687661"/>
                  <a:pt x="1432993" y="2663608"/>
                </a:cubicBezTo>
                <a:cubicBezTo>
                  <a:pt x="1452567" y="2639555"/>
                  <a:pt x="1465340" y="2613678"/>
                  <a:pt x="1471312" y="2585976"/>
                </a:cubicBezTo>
                <a:cubicBezTo>
                  <a:pt x="1477283" y="2558273"/>
                  <a:pt x="1480269" y="2514729"/>
                  <a:pt x="1480269" y="2455344"/>
                </a:cubicBezTo>
                <a:lnTo>
                  <a:pt x="1480269" y="2293610"/>
                </a:lnTo>
                <a:cubicBezTo>
                  <a:pt x="1480269" y="2246831"/>
                  <a:pt x="1477035" y="2211996"/>
                  <a:pt x="1470565" y="2189104"/>
                </a:cubicBezTo>
                <a:cubicBezTo>
                  <a:pt x="1464096" y="2166213"/>
                  <a:pt x="1452069" y="2143985"/>
                  <a:pt x="1434486" y="2122420"/>
                </a:cubicBezTo>
                <a:cubicBezTo>
                  <a:pt x="1416903" y="2100855"/>
                  <a:pt x="1391937" y="2083355"/>
                  <a:pt x="1359591" y="2069919"/>
                </a:cubicBezTo>
                <a:cubicBezTo>
                  <a:pt x="1327244" y="2056482"/>
                  <a:pt x="1288510" y="2049764"/>
                  <a:pt x="1243391" y="2049764"/>
                </a:cubicBezTo>
                <a:close/>
                <a:moveTo>
                  <a:pt x="427934" y="2049764"/>
                </a:moveTo>
                <a:cubicBezTo>
                  <a:pt x="383809" y="2049764"/>
                  <a:pt x="345076" y="2056565"/>
                  <a:pt x="311734" y="2070168"/>
                </a:cubicBezTo>
                <a:cubicBezTo>
                  <a:pt x="278391" y="2083770"/>
                  <a:pt x="254753" y="2103095"/>
                  <a:pt x="240819" y="2128143"/>
                </a:cubicBezTo>
                <a:cubicBezTo>
                  <a:pt x="226885" y="2153191"/>
                  <a:pt x="219918" y="2192090"/>
                  <a:pt x="219918" y="2244841"/>
                </a:cubicBezTo>
                <a:cubicBezTo>
                  <a:pt x="219918" y="2281998"/>
                  <a:pt x="226388" y="2314096"/>
                  <a:pt x="239326" y="2341135"/>
                </a:cubicBezTo>
                <a:cubicBezTo>
                  <a:pt x="252265" y="2368173"/>
                  <a:pt x="288261" y="2398281"/>
                  <a:pt x="347315" y="2431457"/>
                </a:cubicBezTo>
                <a:cubicBezTo>
                  <a:pt x="417649" y="2470605"/>
                  <a:pt x="456631" y="2494160"/>
                  <a:pt x="464262" y="2502123"/>
                </a:cubicBezTo>
                <a:cubicBezTo>
                  <a:pt x="471560" y="2510085"/>
                  <a:pt x="475210" y="2529825"/>
                  <a:pt x="475210" y="2561342"/>
                </a:cubicBezTo>
                <a:cubicBezTo>
                  <a:pt x="475210" y="2584234"/>
                  <a:pt x="472390" y="2599246"/>
                  <a:pt x="466750" y="2606379"/>
                </a:cubicBezTo>
                <a:cubicBezTo>
                  <a:pt x="461110" y="2613512"/>
                  <a:pt x="451157" y="2617078"/>
                  <a:pt x="436891" y="2617078"/>
                </a:cubicBezTo>
                <a:cubicBezTo>
                  <a:pt x="423621" y="2617078"/>
                  <a:pt x="414746" y="2611770"/>
                  <a:pt x="410267" y="2601154"/>
                </a:cubicBezTo>
                <a:cubicBezTo>
                  <a:pt x="405788" y="2590537"/>
                  <a:pt x="403549" y="2567480"/>
                  <a:pt x="403549" y="2531981"/>
                </a:cubicBezTo>
                <a:lnTo>
                  <a:pt x="403549" y="2490179"/>
                </a:lnTo>
                <a:lnTo>
                  <a:pt x="225392" y="2490179"/>
                </a:lnTo>
                <a:lnTo>
                  <a:pt x="225392" y="2522028"/>
                </a:lnTo>
                <a:cubicBezTo>
                  <a:pt x="225392" y="2577101"/>
                  <a:pt x="232194" y="2618239"/>
                  <a:pt x="245796" y="2645444"/>
                </a:cubicBezTo>
                <a:cubicBezTo>
                  <a:pt x="259398" y="2672648"/>
                  <a:pt x="284363" y="2694213"/>
                  <a:pt x="320691" y="2710138"/>
                </a:cubicBezTo>
                <a:cubicBezTo>
                  <a:pt x="357019" y="2726062"/>
                  <a:pt x="400729" y="2734025"/>
                  <a:pt x="451820" y="2734025"/>
                </a:cubicBezTo>
                <a:cubicBezTo>
                  <a:pt x="497935" y="2734025"/>
                  <a:pt x="537332" y="2726643"/>
                  <a:pt x="570011" y="2711879"/>
                </a:cubicBezTo>
                <a:cubicBezTo>
                  <a:pt x="602690" y="2697116"/>
                  <a:pt x="625996" y="2676049"/>
                  <a:pt x="639930" y="2648679"/>
                </a:cubicBezTo>
                <a:cubicBezTo>
                  <a:pt x="653864" y="2621308"/>
                  <a:pt x="660831" y="2580750"/>
                  <a:pt x="660831" y="2527005"/>
                </a:cubicBezTo>
                <a:cubicBezTo>
                  <a:pt x="660831" y="2478899"/>
                  <a:pt x="651707" y="2442239"/>
                  <a:pt x="633460" y="2417025"/>
                </a:cubicBezTo>
                <a:cubicBezTo>
                  <a:pt x="615214" y="2391811"/>
                  <a:pt x="576895" y="2364939"/>
                  <a:pt x="518505" y="2336407"/>
                </a:cubicBezTo>
                <a:cubicBezTo>
                  <a:pt x="474712" y="2314843"/>
                  <a:pt x="445766" y="2298420"/>
                  <a:pt x="431666" y="2287140"/>
                </a:cubicBezTo>
                <a:cubicBezTo>
                  <a:pt x="417566" y="2275860"/>
                  <a:pt x="409106" y="2265493"/>
                  <a:pt x="406286" y="2256038"/>
                </a:cubicBezTo>
                <a:cubicBezTo>
                  <a:pt x="403466" y="2246582"/>
                  <a:pt x="402056" y="2231736"/>
                  <a:pt x="402056" y="2211498"/>
                </a:cubicBezTo>
                <a:cubicBezTo>
                  <a:pt x="402056" y="2196569"/>
                  <a:pt x="404876" y="2185372"/>
                  <a:pt x="410516" y="2177907"/>
                </a:cubicBezTo>
                <a:cubicBezTo>
                  <a:pt x="416156" y="2170443"/>
                  <a:pt x="424616" y="2166710"/>
                  <a:pt x="435896" y="2166710"/>
                </a:cubicBezTo>
                <a:cubicBezTo>
                  <a:pt x="449830" y="2166710"/>
                  <a:pt x="458539" y="2170774"/>
                  <a:pt x="462022" y="2178903"/>
                </a:cubicBezTo>
                <a:cubicBezTo>
                  <a:pt x="465506" y="2187031"/>
                  <a:pt x="467247" y="2206356"/>
                  <a:pt x="467247" y="2236878"/>
                </a:cubicBezTo>
                <a:lnTo>
                  <a:pt x="467247" y="2272709"/>
                </a:lnTo>
                <a:lnTo>
                  <a:pt x="645404" y="2272709"/>
                </a:lnTo>
                <a:lnTo>
                  <a:pt x="645404" y="2234390"/>
                </a:lnTo>
                <a:cubicBezTo>
                  <a:pt x="645404" y="2201214"/>
                  <a:pt x="643662" y="2176829"/>
                  <a:pt x="640179" y="2161236"/>
                </a:cubicBezTo>
                <a:cubicBezTo>
                  <a:pt x="636695" y="2145643"/>
                  <a:pt x="626742" y="2128724"/>
                  <a:pt x="610320" y="2110477"/>
                </a:cubicBezTo>
                <a:cubicBezTo>
                  <a:pt x="593898" y="2092230"/>
                  <a:pt x="570343" y="2077549"/>
                  <a:pt x="539655" y="2066435"/>
                </a:cubicBezTo>
                <a:cubicBezTo>
                  <a:pt x="508967" y="2055321"/>
                  <a:pt x="471726" y="2049764"/>
                  <a:pt x="427934" y="2049764"/>
                </a:cubicBezTo>
                <a:close/>
                <a:moveTo>
                  <a:pt x="721548" y="1973625"/>
                </a:moveTo>
                <a:lnTo>
                  <a:pt x="721548" y="2077632"/>
                </a:lnTo>
                <a:lnTo>
                  <a:pt x="678253" y="2077632"/>
                </a:lnTo>
                <a:lnTo>
                  <a:pt x="678253" y="2182137"/>
                </a:lnTo>
                <a:lnTo>
                  <a:pt x="721548" y="2182137"/>
                </a:lnTo>
                <a:lnTo>
                  <a:pt x="721548" y="2517550"/>
                </a:lnTo>
                <a:cubicBezTo>
                  <a:pt x="721548" y="2583238"/>
                  <a:pt x="723373" y="2624958"/>
                  <a:pt x="727022" y="2642707"/>
                </a:cubicBezTo>
                <a:cubicBezTo>
                  <a:pt x="730672" y="2660456"/>
                  <a:pt x="739961" y="2676215"/>
                  <a:pt x="754890" y="2689983"/>
                </a:cubicBezTo>
                <a:cubicBezTo>
                  <a:pt x="769820" y="2703751"/>
                  <a:pt x="787071" y="2712543"/>
                  <a:pt x="806645" y="2716358"/>
                </a:cubicBezTo>
                <a:cubicBezTo>
                  <a:pt x="826219" y="2720174"/>
                  <a:pt x="858898" y="2722081"/>
                  <a:pt x="904681" y="2722081"/>
                </a:cubicBezTo>
                <a:lnTo>
                  <a:pt x="985797" y="2722081"/>
                </a:lnTo>
                <a:lnTo>
                  <a:pt x="985797" y="2615585"/>
                </a:lnTo>
                <a:cubicBezTo>
                  <a:pt x="952953" y="2615585"/>
                  <a:pt x="934291" y="2613097"/>
                  <a:pt x="929812" y="2608121"/>
                </a:cubicBezTo>
                <a:cubicBezTo>
                  <a:pt x="925333" y="2603144"/>
                  <a:pt x="923094" y="2578926"/>
                  <a:pt x="923094" y="2535465"/>
                </a:cubicBezTo>
                <a:lnTo>
                  <a:pt x="923094" y="2182137"/>
                </a:lnTo>
                <a:lnTo>
                  <a:pt x="977337" y="2182137"/>
                </a:lnTo>
                <a:lnTo>
                  <a:pt x="977337" y="2077632"/>
                </a:lnTo>
                <a:lnTo>
                  <a:pt x="923094" y="2077632"/>
                </a:lnTo>
                <a:lnTo>
                  <a:pt x="923094" y="1973625"/>
                </a:lnTo>
                <a:close/>
                <a:moveTo>
                  <a:pt x="2054123" y="1916395"/>
                </a:moveTo>
                <a:lnTo>
                  <a:pt x="2054123" y="2722081"/>
                </a:lnTo>
                <a:lnTo>
                  <a:pt x="2255171" y="2722081"/>
                </a:lnTo>
                <a:lnTo>
                  <a:pt x="2255420" y="2434264"/>
                </a:lnTo>
                <a:lnTo>
                  <a:pt x="2318123" y="2722081"/>
                </a:lnTo>
                <a:lnTo>
                  <a:pt x="2511458" y="2722081"/>
                </a:lnTo>
                <a:lnTo>
                  <a:pt x="2405459" y="2324713"/>
                </a:lnTo>
                <a:lnTo>
                  <a:pt x="2487073" y="2061708"/>
                </a:lnTo>
                <a:lnTo>
                  <a:pt x="2318123" y="2061708"/>
                </a:lnTo>
                <a:lnTo>
                  <a:pt x="2255420" y="2254615"/>
                </a:lnTo>
                <a:lnTo>
                  <a:pt x="2255171" y="1916395"/>
                </a:lnTo>
                <a:close/>
                <a:moveTo>
                  <a:pt x="4708430" y="947510"/>
                </a:moveTo>
                <a:cubicBezTo>
                  <a:pt x="4720706" y="947510"/>
                  <a:pt x="4728916" y="951658"/>
                  <a:pt x="4733064" y="959952"/>
                </a:cubicBezTo>
                <a:cubicBezTo>
                  <a:pt x="4737210" y="968246"/>
                  <a:pt x="4739284" y="984502"/>
                  <a:pt x="4739284" y="1008721"/>
                </a:cubicBezTo>
                <a:lnTo>
                  <a:pt x="4739284" y="1314274"/>
                </a:lnTo>
                <a:cubicBezTo>
                  <a:pt x="4739284" y="1351100"/>
                  <a:pt x="4737128" y="1374240"/>
                  <a:pt x="4732814" y="1383695"/>
                </a:cubicBezTo>
                <a:cubicBezTo>
                  <a:pt x="4728502" y="1393151"/>
                  <a:pt x="4719876" y="1397878"/>
                  <a:pt x="4706937" y="1397878"/>
                </a:cubicBezTo>
                <a:cubicBezTo>
                  <a:pt x="4695657" y="1397878"/>
                  <a:pt x="4688027" y="1393648"/>
                  <a:pt x="4684046" y="1385189"/>
                </a:cubicBezTo>
                <a:cubicBezTo>
                  <a:pt x="4680064" y="1376728"/>
                  <a:pt x="4678074" y="1359062"/>
                  <a:pt x="4678074" y="1332189"/>
                </a:cubicBezTo>
                <a:lnTo>
                  <a:pt x="4678074" y="1008721"/>
                </a:lnTo>
                <a:cubicBezTo>
                  <a:pt x="4678074" y="982843"/>
                  <a:pt x="4680148" y="966172"/>
                  <a:pt x="4684294" y="958707"/>
                </a:cubicBezTo>
                <a:cubicBezTo>
                  <a:pt x="4688442" y="951243"/>
                  <a:pt x="4696486" y="947510"/>
                  <a:pt x="4708430" y="947510"/>
                </a:cubicBezTo>
                <a:close/>
                <a:moveTo>
                  <a:pt x="4185053" y="947510"/>
                </a:moveTo>
                <a:cubicBezTo>
                  <a:pt x="4196333" y="947510"/>
                  <a:pt x="4203798" y="952487"/>
                  <a:pt x="4207447" y="962440"/>
                </a:cubicBezTo>
                <a:cubicBezTo>
                  <a:pt x="4211096" y="972393"/>
                  <a:pt x="4212921" y="994455"/>
                  <a:pt x="4212921" y="1028626"/>
                </a:cubicBezTo>
                <a:lnTo>
                  <a:pt x="4212921" y="1076898"/>
                </a:lnTo>
                <a:lnTo>
                  <a:pt x="4154199" y="1076898"/>
                </a:lnTo>
                <a:lnTo>
                  <a:pt x="4154199" y="1028626"/>
                </a:lnTo>
                <a:cubicBezTo>
                  <a:pt x="4154199" y="991469"/>
                  <a:pt x="4155858" y="968660"/>
                  <a:pt x="4159175" y="960200"/>
                </a:cubicBezTo>
                <a:cubicBezTo>
                  <a:pt x="4162493" y="951740"/>
                  <a:pt x="4171119" y="947510"/>
                  <a:pt x="4185053" y="947510"/>
                </a:cubicBezTo>
                <a:close/>
                <a:moveTo>
                  <a:pt x="2813453" y="947510"/>
                </a:moveTo>
                <a:cubicBezTo>
                  <a:pt x="2824733" y="947510"/>
                  <a:pt x="2832198" y="952487"/>
                  <a:pt x="2835847" y="962440"/>
                </a:cubicBezTo>
                <a:cubicBezTo>
                  <a:pt x="2839496" y="972393"/>
                  <a:pt x="2841321" y="994455"/>
                  <a:pt x="2841321" y="1028626"/>
                </a:cubicBezTo>
                <a:lnTo>
                  <a:pt x="2841321" y="1076898"/>
                </a:lnTo>
                <a:lnTo>
                  <a:pt x="2782599" y="1076898"/>
                </a:lnTo>
                <a:lnTo>
                  <a:pt x="2782599" y="1028626"/>
                </a:lnTo>
                <a:cubicBezTo>
                  <a:pt x="2782599" y="991469"/>
                  <a:pt x="2784258" y="968660"/>
                  <a:pt x="2787575" y="960200"/>
                </a:cubicBezTo>
                <a:cubicBezTo>
                  <a:pt x="2790893" y="951740"/>
                  <a:pt x="2799519" y="947510"/>
                  <a:pt x="2813453" y="947510"/>
                </a:cubicBezTo>
                <a:close/>
                <a:moveTo>
                  <a:pt x="1509523" y="947510"/>
                </a:moveTo>
                <a:cubicBezTo>
                  <a:pt x="1521467" y="947510"/>
                  <a:pt x="1529180" y="951658"/>
                  <a:pt x="1532664" y="959952"/>
                </a:cubicBezTo>
                <a:cubicBezTo>
                  <a:pt x="1536147" y="968246"/>
                  <a:pt x="1537889" y="987488"/>
                  <a:pt x="1537889" y="1017678"/>
                </a:cubicBezTo>
                <a:lnTo>
                  <a:pt x="1537889" y="1222210"/>
                </a:lnTo>
                <a:cubicBezTo>
                  <a:pt x="1537889" y="1259699"/>
                  <a:pt x="1535899" y="1283752"/>
                  <a:pt x="1531917" y="1294368"/>
                </a:cubicBezTo>
                <a:cubicBezTo>
                  <a:pt x="1527936" y="1304985"/>
                  <a:pt x="1519310" y="1310293"/>
                  <a:pt x="1506040" y="1310293"/>
                </a:cubicBezTo>
                <a:cubicBezTo>
                  <a:pt x="1494428" y="1310293"/>
                  <a:pt x="1486798" y="1305897"/>
                  <a:pt x="1483148" y="1297106"/>
                </a:cubicBezTo>
                <a:cubicBezTo>
                  <a:pt x="1479499" y="1288314"/>
                  <a:pt x="1477674" y="1269155"/>
                  <a:pt x="1477674" y="1239627"/>
                </a:cubicBezTo>
                <a:lnTo>
                  <a:pt x="1477674" y="1017678"/>
                </a:lnTo>
                <a:cubicBezTo>
                  <a:pt x="1477674" y="989810"/>
                  <a:pt x="1480079" y="971149"/>
                  <a:pt x="1484890" y="961693"/>
                </a:cubicBezTo>
                <a:cubicBezTo>
                  <a:pt x="1489701" y="952238"/>
                  <a:pt x="1497912" y="947510"/>
                  <a:pt x="1509523" y="947510"/>
                </a:cubicBezTo>
                <a:close/>
                <a:moveTo>
                  <a:pt x="984653" y="947510"/>
                </a:moveTo>
                <a:cubicBezTo>
                  <a:pt x="995933" y="947510"/>
                  <a:pt x="1003398" y="952487"/>
                  <a:pt x="1007047" y="962440"/>
                </a:cubicBezTo>
                <a:cubicBezTo>
                  <a:pt x="1010696" y="972393"/>
                  <a:pt x="1012521" y="994455"/>
                  <a:pt x="1012521" y="1028626"/>
                </a:cubicBezTo>
                <a:lnTo>
                  <a:pt x="1012521" y="1076898"/>
                </a:lnTo>
                <a:lnTo>
                  <a:pt x="953799" y="1076898"/>
                </a:lnTo>
                <a:lnTo>
                  <a:pt x="953799" y="1028626"/>
                </a:lnTo>
                <a:cubicBezTo>
                  <a:pt x="953799" y="991469"/>
                  <a:pt x="955458" y="968660"/>
                  <a:pt x="958776" y="960200"/>
                </a:cubicBezTo>
                <a:cubicBezTo>
                  <a:pt x="962093" y="951740"/>
                  <a:pt x="970719" y="947510"/>
                  <a:pt x="984653" y="947510"/>
                </a:cubicBezTo>
                <a:close/>
                <a:moveTo>
                  <a:pt x="4175598" y="830564"/>
                </a:moveTo>
                <a:cubicBezTo>
                  <a:pt x="4129483" y="830564"/>
                  <a:pt x="4088676" y="839439"/>
                  <a:pt x="4053177" y="857188"/>
                </a:cubicBezTo>
                <a:cubicBezTo>
                  <a:pt x="4017679" y="874937"/>
                  <a:pt x="3992133" y="900483"/>
                  <a:pt x="3976540" y="933825"/>
                </a:cubicBezTo>
                <a:cubicBezTo>
                  <a:pt x="3960947" y="967167"/>
                  <a:pt x="3953151" y="1012702"/>
                  <a:pt x="3953151" y="1070429"/>
                </a:cubicBezTo>
                <a:lnTo>
                  <a:pt x="3953151" y="1263017"/>
                </a:lnTo>
                <a:cubicBezTo>
                  <a:pt x="3953151" y="1312118"/>
                  <a:pt x="3956634" y="1349524"/>
                  <a:pt x="3963601" y="1375235"/>
                </a:cubicBezTo>
                <a:cubicBezTo>
                  <a:pt x="3970568" y="1400947"/>
                  <a:pt x="3983092" y="1424502"/>
                  <a:pt x="4001173" y="1445901"/>
                </a:cubicBezTo>
                <a:cubicBezTo>
                  <a:pt x="4019254" y="1467300"/>
                  <a:pt x="4044552" y="1484137"/>
                  <a:pt x="4077064" y="1496412"/>
                </a:cubicBezTo>
                <a:cubicBezTo>
                  <a:pt x="4109577" y="1508687"/>
                  <a:pt x="4147066" y="1514825"/>
                  <a:pt x="4189532" y="1514825"/>
                </a:cubicBezTo>
                <a:cubicBezTo>
                  <a:pt x="4233324" y="1514825"/>
                  <a:pt x="4269736" y="1508604"/>
                  <a:pt x="4298765" y="1496163"/>
                </a:cubicBezTo>
                <a:cubicBezTo>
                  <a:pt x="4327794" y="1483722"/>
                  <a:pt x="4351764" y="1465060"/>
                  <a:pt x="4370674" y="1440178"/>
                </a:cubicBezTo>
                <a:cubicBezTo>
                  <a:pt x="4389585" y="1415296"/>
                  <a:pt x="4401611" y="1391907"/>
                  <a:pt x="4406754" y="1370010"/>
                </a:cubicBezTo>
                <a:cubicBezTo>
                  <a:pt x="4411896" y="1348114"/>
                  <a:pt x="4414467" y="1316762"/>
                  <a:pt x="4414467" y="1275956"/>
                </a:cubicBezTo>
                <a:lnTo>
                  <a:pt x="4414467" y="1227186"/>
                </a:lnTo>
                <a:lnTo>
                  <a:pt x="4223869" y="1227186"/>
                </a:lnTo>
                <a:lnTo>
                  <a:pt x="4223869" y="1314274"/>
                </a:lnTo>
                <a:cubicBezTo>
                  <a:pt x="4223869" y="1347119"/>
                  <a:pt x="4221298" y="1369264"/>
                  <a:pt x="4216156" y="1380710"/>
                </a:cubicBezTo>
                <a:cubicBezTo>
                  <a:pt x="4211014" y="1392156"/>
                  <a:pt x="4200812" y="1397878"/>
                  <a:pt x="4185550" y="1397878"/>
                </a:cubicBezTo>
                <a:cubicBezTo>
                  <a:pt x="4173275" y="1397878"/>
                  <a:pt x="4164982" y="1393565"/>
                  <a:pt x="4160668" y="1384940"/>
                </a:cubicBezTo>
                <a:cubicBezTo>
                  <a:pt x="4156356" y="1376314"/>
                  <a:pt x="4154199" y="1357071"/>
                  <a:pt x="4154199" y="1327213"/>
                </a:cubicBezTo>
                <a:lnTo>
                  <a:pt x="4154199" y="1184389"/>
                </a:lnTo>
                <a:lnTo>
                  <a:pt x="4414467" y="1184389"/>
                </a:lnTo>
                <a:lnTo>
                  <a:pt x="4414467" y="1096804"/>
                </a:lnTo>
                <a:cubicBezTo>
                  <a:pt x="4414467" y="1032773"/>
                  <a:pt x="4407085" y="983092"/>
                  <a:pt x="4392322" y="947759"/>
                </a:cubicBezTo>
                <a:cubicBezTo>
                  <a:pt x="4377558" y="912427"/>
                  <a:pt x="4351846" y="884061"/>
                  <a:pt x="4315187" y="862662"/>
                </a:cubicBezTo>
                <a:cubicBezTo>
                  <a:pt x="4278527" y="841263"/>
                  <a:pt x="4231997" y="830564"/>
                  <a:pt x="4175598" y="830564"/>
                </a:cubicBezTo>
                <a:close/>
                <a:moveTo>
                  <a:pt x="3438847" y="830564"/>
                </a:moveTo>
                <a:cubicBezTo>
                  <a:pt x="3411311" y="830564"/>
                  <a:pt x="3387010" y="836629"/>
                  <a:pt x="3365942" y="848759"/>
                </a:cubicBezTo>
                <a:cubicBezTo>
                  <a:pt x="3344875" y="860889"/>
                  <a:pt x="3327043" y="879084"/>
                  <a:pt x="3312446" y="903345"/>
                </a:cubicBezTo>
                <a:lnTo>
                  <a:pt x="3315929" y="842508"/>
                </a:lnTo>
                <a:lnTo>
                  <a:pt x="3111398" y="842508"/>
                </a:lnTo>
                <a:lnTo>
                  <a:pt x="3111398" y="1502881"/>
                </a:lnTo>
                <a:lnTo>
                  <a:pt x="3312446" y="1502881"/>
                </a:lnTo>
                <a:lnTo>
                  <a:pt x="3312446" y="1056494"/>
                </a:lnTo>
                <a:cubicBezTo>
                  <a:pt x="3312446" y="1006730"/>
                  <a:pt x="3314270" y="976125"/>
                  <a:pt x="3317920" y="964679"/>
                </a:cubicBezTo>
                <a:cubicBezTo>
                  <a:pt x="3321569" y="953233"/>
                  <a:pt x="3330527" y="947510"/>
                  <a:pt x="3344792" y="947510"/>
                </a:cubicBezTo>
                <a:cubicBezTo>
                  <a:pt x="3358395" y="947510"/>
                  <a:pt x="3366689" y="952487"/>
                  <a:pt x="3369675" y="962440"/>
                </a:cubicBezTo>
                <a:cubicBezTo>
                  <a:pt x="3372660" y="972393"/>
                  <a:pt x="3374154" y="1000095"/>
                  <a:pt x="3374154" y="1045546"/>
                </a:cubicBezTo>
                <a:lnTo>
                  <a:pt x="3374154" y="1502881"/>
                </a:lnTo>
                <a:lnTo>
                  <a:pt x="3575202" y="1502881"/>
                </a:lnTo>
                <a:lnTo>
                  <a:pt x="3575202" y="1040072"/>
                </a:lnTo>
                <a:cubicBezTo>
                  <a:pt x="3575202" y="982346"/>
                  <a:pt x="3572050" y="941124"/>
                  <a:pt x="3565746" y="916408"/>
                </a:cubicBezTo>
                <a:cubicBezTo>
                  <a:pt x="3559443" y="891691"/>
                  <a:pt x="3545343" y="871205"/>
                  <a:pt x="3523447" y="854949"/>
                </a:cubicBezTo>
                <a:cubicBezTo>
                  <a:pt x="3501550" y="838692"/>
                  <a:pt x="3473351" y="830564"/>
                  <a:pt x="3438847" y="830564"/>
                </a:cubicBezTo>
                <a:close/>
                <a:moveTo>
                  <a:pt x="2803998" y="830564"/>
                </a:moveTo>
                <a:cubicBezTo>
                  <a:pt x="2757883" y="830564"/>
                  <a:pt x="2717076" y="839439"/>
                  <a:pt x="2681577" y="857188"/>
                </a:cubicBezTo>
                <a:cubicBezTo>
                  <a:pt x="2646079" y="874937"/>
                  <a:pt x="2620532" y="900483"/>
                  <a:pt x="2604940" y="933825"/>
                </a:cubicBezTo>
                <a:cubicBezTo>
                  <a:pt x="2589347" y="967167"/>
                  <a:pt x="2581550" y="1012702"/>
                  <a:pt x="2581550" y="1070429"/>
                </a:cubicBezTo>
                <a:lnTo>
                  <a:pt x="2581550" y="1263017"/>
                </a:lnTo>
                <a:cubicBezTo>
                  <a:pt x="2581550" y="1312118"/>
                  <a:pt x="2585034" y="1349524"/>
                  <a:pt x="2592001" y="1375235"/>
                </a:cubicBezTo>
                <a:cubicBezTo>
                  <a:pt x="2598968" y="1400947"/>
                  <a:pt x="2611492" y="1424502"/>
                  <a:pt x="2629573" y="1445901"/>
                </a:cubicBezTo>
                <a:cubicBezTo>
                  <a:pt x="2647654" y="1467300"/>
                  <a:pt x="2672952" y="1484137"/>
                  <a:pt x="2705464" y="1496412"/>
                </a:cubicBezTo>
                <a:cubicBezTo>
                  <a:pt x="2737977" y="1508687"/>
                  <a:pt x="2775466" y="1514825"/>
                  <a:pt x="2817932" y="1514825"/>
                </a:cubicBezTo>
                <a:cubicBezTo>
                  <a:pt x="2861724" y="1514825"/>
                  <a:pt x="2898136" y="1508604"/>
                  <a:pt x="2927164" y="1496163"/>
                </a:cubicBezTo>
                <a:cubicBezTo>
                  <a:pt x="2956194" y="1483722"/>
                  <a:pt x="2980164" y="1465060"/>
                  <a:pt x="2999074" y="1440178"/>
                </a:cubicBezTo>
                <a:cubicBezTo>
                  <a:pt x="3017984" y="1415296"/>
                  <a:pt x="3030011" y="1391907"/>
                  <a:pt x="3035153" y="1370010"/>
                </a:cubicBezTo>
                <a:cubicBezTo>
                  <a:pt x="3040296" y="1348114"/>
                  <a:pt x="3042867" y="1316762"/>
                  <a:pt x="3042867" y="1275956"/>
                </a:cubicBezTo>
                <a:lnTo>
                  <a:pt x="3042867" y="1227186"/>
                </a:lnTo>
                <a:lnTo>
                  <a:pt x="2852269" y="1227186"/>
                </a:lnTo>
                <a:lnTo>
                  <a:pt x="2852269" y="1314274"/>
                </a:lnTo>
                <a:cubicBezTo>
                  <a:pt x="2852269" y="1347119"/>
                  <a:pt x="2849698" y="1369264"/>
                  <a:pt x="2844556" y="1380710"/>
                </a:cubicBezTo>
                <a:cubicBezTo>
                  <a:pt x="2839414" y="1392156"/>
                  <a:pt x="2829212" y="1397878"/>
                  <a:pt x="2813950" y="1397878"/>
                </a:cubicBezTo>
                <a:cubicBezTo>
                  <a:pt x="2801675" y="1397878"/>
                  <a:pt x="2793382" y="1393565"/>
                  <a:pt x="2789068" y="1384940"/>
                </a:cubicBezTo>
                <a:cubicBezTo>
                  <a:pt x="2784756" y="1376314"/>
                  <a:pt x="2782599" y="1357071"/>
                  <a:pt x="2782599" y="1327213"/>
                </a:cubicBezTo>
                <a:lnTo>
                  <a:pt x="2782599" y="1184389"/>
                </a:lnTo>
                <a:lnTo>
                  <a:pt x="3042867" y="1184389"/>
                </a:lnTo>
                <a:lnTo>
                  <a:pt x="3042867" y="1096804"/>
                </a:lnTo>
                <a:cubicBezTo>
                  <a:pt x="3042867" y="1032773"/>
                  <a:pt x="3035485" y="983092"/>
                  <a:pt x="3020722" y="947759"/>
                </a:cubicBezTo>
                <a:cubicBezTo>
                  <a:pt x="3005958" y="912427"/>
                  <a:pt x="2980247" y="884061"/>
                  <a:pt x="2943587" y="862662"/>
                </a:cubicBezTo>
                <a:cubicBezTo>
                  <a:pt x="2906927" y="841263"/>
                  <a:pt x="2860397" y="830564"/>
                  <a:pt x="2803998" y="830564"/>
                </a:cubicBezTo>
                <a:close/>
                <a:moveTo>
                  <a:pt x="2130937" y="830564"/>
                </a:moveTo>
                <a:cubicBezTo>
                  <a:pt x="2103400" y="830564"/>
                  <a:pt x="2078850" y="836795"/>
                  <a:pt x="2057285" y="849257"/>
                </a:cubicBezTo>
                <a:cubicBezTo>
                  <a:pt x="2035721" y="861719"/>
                  <a:pt x="2017142" y="880411"/>
                  <a:pt x="2001549" y="905335"/>
                </a:cubicBezTo>
                <a:lnTo>
                  <a:pt x="2005033" y="842508"/>
                </a:lnTo>
                <a:lnTo>
                  <a:pt x="1806473" y="842508"/>
                </a:lnTo>
                <a:lnTo>
                  <a:pt x="1806473" y="1502881"/>
                </a:lnTo>
                <a:lnTo>
                  <a:pt x="2001549" y="1502881"/>
                </a:lnTo>
                <a:lnTo>
                  <a:pt x="2001549" y="1045049"/>
                </a:lnTo>
                <a:cubicBezTo>
                  <a:pt x="2001549" y="1013199"/>
                  <a:pt x="2001881" y="992381"/>
                  <a:pt x="2002545" y="982594"/>
                </a:cubicBezTo>
                <a:cubicBezTo>
                  <a:pt x="2003208" y="972807"/>
                  <a:pt x="2006692" y="964513"/>
                  <a:pt x="2012995" y="957712"/>
                </a:cubicBezTo>
                <a:cubicBezTo>
                  <a:pt x="2019299" y="950911"/>
                  <a:pt x="2026929" y="947510"/>
                  <a:pt x="2035887" y="947510"/>
                </a:cubicBezTo>
                <a:cubicBezTo>
                  <a:pt x="2050153" y="947510"/>
                  <a:pt x="2058861" y="953980"/>
                  <a:pt x="2062013" y="966919"/>
                </a:cubicBezTo>
                <a:cubicBezTo>
                  <a:pt x="2065165" y="979857"/>
                  <a:pt x="2066740" y="1018674"/>
                  <a:pt x="2066740" y="1083367"/>
                </a:cubicBezTo>
                <a:lnTo>
                  <a:pt x="2066740" y="1502881"/>
                </a:lnTo>
                <a:lnTo>
                  <a:pt x="2261817" y="1502881"/>
                </a:lnTo>
                <a:lnTo>
                  <a:pt x="2261817" y="1072419"/>
                </a:lnTo>
                <a:cubicBezTo>
                  <a:pt x="2261817" y="1015688"/>
                  <a:pt x="2263890" y="980687"/>
                  <a:pt x="2268037" y="967416"/>
                </a:cubicBezTo>
                <a:cubicBezTo>
                  <a:pt x="2272185" y="954146"/>
                  <a:pt x="2281391" y="947510"/>
                  <a:pt x="2295657" y="947510"/>
                </a:cubicBezTo>
                <a:cubicBezTo>
                  <a:pt x="2309590" y="947510"/>
                  <a:pt x="2318465" y="954229"/>
                  <a:pt x="2322281" y="967665"/>
                </a:cubicBezTo>
                <a:cubicBezTo>
                  <a:pt x="2326096" y="981101"/>
                  <a:pt x="2328004" y="1016020"/>
                  <a:pt x="2328004" y="1072419"/>
                </a:cubicBezTo>
                <a:lnTo>
                  <a:pt x="2328004" y="1502881"/>
                </a:lnTo>
                <a:lnTo>
                  <a:pt x="2523080" y="1502881"/>
                </a:lnTo>
                <a:lnTo>
                  <a:pt x="2523080" y="1033603"/>
                </a:lnTo>
                <a:cubicBezTo>
                  <a:pt x="2523080" y="979526"/>
                  <a:pt x="2519928" y="940461"/>
                  <a:pt x="2513624" y="916408"/>
                </a:cubicBezTo>
                <a:cubicBezTo>
                  <a:pt x="2507321" y="892355"/>
                  <a:pt x="2492972" y="872034"/>
                  <a:pt x="2470578" y="855446"/>
                </a:cubicBezTo>
                <a:cubicBezTo>
                  <a:pt x="2448184" y="838858"/>
                  <a:pt x="2419902" y="830564"/>
                  <a:pt x="2385730" y="830564"/>
                </a:cubicBezTo>
                <a:cubicBezTo>
                  <a:pt x="2359852" y="830564"/>
                  <a:pt x="2336297" y="836795"/>
                  <a:pt x="2315065" y="849257"/>
                </a:cubicBezTo>
                <a:cubicBezTo>
                  <a:pt x="2293832" y="861719"/>
                  <a:pt x="2274756" y="880411"/>
                  <a:pt x="2257836" y="905335"/>
                </a:cubicBezTo>
                <a:cubicBezTo>
                  <a:pt x="2226982" y="855488"/>
                  <a:pt x="2184682" y="830564"/>
                  <a:pt x="2130937" y="830564"/>
                </a:cubicBezTo>
                <a:close/>
                <a:moveTo>
                  <a:pt x="1413478" y="830564"/>
                </a:moveTo>
                <a:cubicBezTo>
                  <a:pt x="1367363" y="830564"/>
                  <a:pt x="1333026" y="844332"/>
                  <a:pt x="1310466" y="871869"/>
                </a:cubicBezTo>
                <a:cubicBezTo>
                  <a:pt x="1287906" y="899405"/>
                  <a:pt x="1276626" y="944525"/>
                  <a:pt x="1276626" y="1007228"/>
                </a:cubicBezTo>
                <a:lnTo>
                  <a:pt x="1276626" y="1247092"/>
                </a:lnTo>
                <a:cubicBezTo>
                  <a:pt x="1276626" y="1290885"/>
                  <a:pt x="1280939" y="1324642"/>
                  <a:pt x="1289565" y="1348363"/>
                </a:cubicBezTo>
                <a:cubicBezTo>
                  <a:pt x="1298190" y="1372084"/>
                  <a:pt x="1314198" y="1391243"/>
                  <a:pt x="1337587" y="1405841"/>
                </a:cubicBezTo>
                <a:cubicBezTo>
                  <a:pt x="1360977" y="1420438"/>
                  <a:pt x="1390752" y="1427737"/>
                  <a:pt x="1426915" y="1427737"/>
                </a:cubicBezTo>
                <a:cubicBezTo>
                  <a:pt x="1447816" y="1427737"/>
                  <a:pt x="1467804" y="1423746"/>
                  <a:pt x="1486880" y="1415763"/>
                </a:cubicBezTo>
                <a:cubicBezTo>
                  <a:pt x="1505957" y="1407779"/>
                  <a:pt x="1524121" y="1395971"/>
                  <a:pt x="1541373" y="1380336"/>
                </a:cubicBezTo>
                <a:lnTo>
                  <a:pt x="1541373" y="1430155"/>
                </a:lnTo>
                <a:cubicBezTo>
                  <a:pt x="1541373" y="1458713"/>
                  <a:pt x="1538884" y="1477475"/>
                  <a:pt x="1533908" y="1486443"/>
                </a:cubicBezTo>
                <a:cubicBezTo>
                  <a:pt x="1528932" y="1495411"/>
                  <a:pt x="1518813" y="1499895"/>
                  <a:pt x="1503552" y="1499895"/>
                </a:cubicBezTo>
                <a:cubicBezTo>
                  <a:pt x="1482319" y="1499895"/>
                  <a:pt x="1471702" y="1485298"/>
                  <a:pt x="1471702" y="1456103"/>
                </a:cubicBezTo>
                <a:lnTo>
                  <a:pt x="1276626" y="1456103"/>
                </a:lnTo>
                <a:cubicBezTo>
                  <a:pt x="1277953" y="1519801"/>
                  <a:pt x="1298025" y="1562516"/>
                  <a:pt x="1336841" y="1584246"/>
                </a:cubicBezTo>
                <a:cubicBezTo>
                  <a:pt x="1375657" y="1605976"/>
                  <a:pt x="1427080" y="1616842"/>
                  <a:pt x="1491110" y="1616842"/>
                </a:cubicBezTo>
                <a:cubicBezTo>
                  <a:pt x="1543197" y="1616842"/>
                  <a:pt x="1586409" y="1610953"/>
                  <a:pt x="1620747" y="1599175"/>
                </a:cubicBezTo>
                <a:cubicBezTo>
                  <a:pt x="1655084" y="1587398"/>
                  <a:pt x="1681874" y="1570312"/>
                  <a:pt x="1701116" y="1547918"/>
                </a:cubicBezTo>
                <a:cubicBezTo>
                  <a:pt x="1720358" y="1525524"/>
                  <a:pt x="1731556" y="1504291"/>
                  <a:pt x="1734707" y="1484220"/>
                </a:cubicBezTo>
                <a:cubicBezTo>
                  <a:pt x="1737859" y="1464148"/>
                  <a:pt x="1739435" y="1419775"/>
                  <a:pt x="1739435" y="1351100"/>
                </a:cubicBezTo>
                <a:lnTo>
                  <a:pt x="1739435" y="842508"/>
                </a:lnTo>
                <a:lnTo>
                  <a:pt x="1552321" y="842508"/>
                </a:lnTo>
                <a:lnTo>
                  <a:pt x="1537889" y="892396"/>
                </a:lnTo>
                <a:cubicBezTo>
                  <a:pt x="1521633" y="871786"/>
                  <a:pt x="1503137" y="856328"/>
                  <a:pt x="1482402" y="846022"/>
                </a:cubicBezTo>
                <a:cubicBezTo>
                  <a:pt x="1461667" y="835717"/>
                  <a:pt x="1438692" y="830564"/>
                  <a:pt x="1413478" y="830564"/>
                </a:cubicBezTo>
                <a:close/>
                <a:moveTo>
                  <a:pt x="975198" y="830564"/>
                </a:moveTo>
                <a:cubicBezTo>
                  <a:pt x="929083" y="830564"/>
                  <a:pt x="888276" y="839439"/>
                  <a:pt x="852777" y="857188"/>
                </a:cubicBezTo>
                <a:cubicBezTo>
                  <a:pt x="817279" y="874937"/>
                  <a:pt x="791733" y="900483"/>
                  <a:pt x="776140" y="933825"/>
                </a:cubicBezTo>
                <a:cubicBezTo>
                  <a:pt x="760547" y="967167"/>
                  <a:pt x="752751" y="1012702"/>
                  <a:pt x="752751" y="1070429"/>
                </a:cubicBezTo>
                <a:lnTo>
                  <a:pt x="752751" y="1263017"/>
                </a:lnTo>
                <a:cubicBezTo>
                  <a:pt x="752751" y="1312118"/>
                  <a:pt x="756235" y="1349524"/>
                  <a:pt x="763202" y="1375235"/>
                </a:cubicBezTo>
                <a:cubicBezTo>
                  <a:pt x="770169" y="1400947"/>
                  <a:pt x="782693" y="1424502"/>
                  <a:pt x="800774" y="1445901"/>
                </a:cubicBezTo>
                <a:cubicBezTo>
                  <a:pt x="818855" y="1467300"/>
                  <a:pt x="844152" y="1484137"/>
                  <a:pt x="876664" y="1496412"/>
                </a:cubicBezTo>
                <a:cubicBezTo>
                  <a:pt x="909177" y="1508687"/>
                  <a:pt x="946666" y="1514825"/>
                  <a:pt x="989132" y="1514825"/>
                </a:cubicBezTo>
                <a:cubicBezTo>
                  <a:pt x="1032925" y="1514825"/>
                  <a:pt x="1069335" y="1508604"/>
                  <a:pt x="1098365" y="1496163"/>
                </a:cubicBezTo>
                <a:cubicBezTo>
                  <a:pt x="1127394" y="1483722"/>
                  <a:pt x="1151364" y="1465060"/>
                  <a:pt x="1170274" y="1440178"/>
                </a:cubicBezTo>
                <a:cubicBezTo>
                  <a:pt x="1189185" y="1415296"/>
                  <a:pt x="1201211" y="1391907"/>
                  <a:pt x="1206353" y="1370010"/>
                </a:cubicBezTo>
                <a:cubicBezTo>
                  <a:pt x="1211496" y="1348114"/>
                  <a:pt x="1214067" y="1316762"/>
                  <a:pt x="1214067" y="1275956"/>
                </a:cubicBezTo>
                <a:lnTo>
                  <a:pt x="1214067" y="1227186"/>
                </a:lnTo>
                <a:lnTo>
                  <a:pt x="1023469" y="1227186"/>
                </a:lnTo>
                <a:lnTo>
                  <a:pt x="1023469" y="1314274"/>
                </a:lnTo>
                <a:cubicBezTo>
                  <a:pt x="1023469" y="1347119"/>
                  <a:pt x="1020898" y="1369264"/>
                  <a:pt x="1015756" y="1380710"/>
                </a:cubicBezTo>
                <a:cubicBezTo>
                  <a:pt x="1010613" y="1392156"/>
                  <a:pt x="1000412" y="1397878"/>
                  <a:pt x="985151" y="1397878"/>
                </a:cubicBezTo>
                <a:cubicBezTo>
                  <a:pt x="972875" y="1397878"/>
                  <a:pt x="964581" y="1393565"/>
                  <a:pt x="960268" y="1384940"/>
                </a:cubicBezTo>
                <a:cubicBezTo>
                  <a:pt x="955956" y="1376314"/>
                  <a:pt x="953799" y="1357071"/>
                  <a:pt x="953799" y="1327213"/>
                </a:cubicBezTo>
                <a:lnTo>
                  <a:pt x="953799" y="1184389"/>
                </a:lnTo>
                <a:lnTo>
                  <a:pt x="1214067" y="1184389"/>
                </a:lnTo>
                <a:lnTo>
                  <a:pt x="1214067" y="1096804"/>
                </a:lnTo>
                <a:cubicBezTo>
                  <a:pt x="1214067" y="1032773"/>
                  <a:pt x="1206685" y="983092"/>
                  <a:pt x="1191922" y="947759"/>
                </a:cubicBezTo>
                <a:cubicBezTo>
                  <a:pt x="1177158" y="912427"/>
                  <a:pt x="1151447" y="884061"/>
                  <a:pt x="1114787" y="862662"/>
                </a:cubicBezTo>
                <a:cubicBezTo>
                  <a:pt x="1078127" y="841263"/>
                  <a:pt x="1031597" y="830564"/>
                  <a:pt x="975198" y="830564"/>
                </a:cubicBezTo>
                <a:close/>
                <a:moveTo>
                  <a:pt x="3655248" y="754425"/>
                </a:moveTo>
                <a:lnTo>
                  <a:pt x="3655248" y="858432"/>
                </a:lnTo>
                <a:lnTo>
                  <a:pt x="3611953" y="858432"/>
                </a:lnTo>
                <a:lnTo>
                  <a:pt x="3611953" y="962937"/>
                </a:lnTo>
                <a:lnTo>
                  <a:pt x="3655248" y="962937"/>
                </a:lnTo>
                <a:lnTo>
                  <a:pt x="3655248" y="1298349"/>
                </a:lnTo>
                <a:cubicBezTo>
                  <a:pt x="3655248" y="1364038"/>
                  <a:pt x="3657072" y="1405758"/>
                  <a:pt x="3660722" y="1423507"/>
                </a:cubicBezTo>
                <a:cubicBezTo>
                  <a:pt x="3664371" y="1441256"/>
                  <a:pt x="3673661" y="1457015"/>
                  <a:pt x="3688590" y="1470783"/>
                </a:cubicBezTo>
                <a:cubicBezTo>
                  <a:pt x="3703520" y="1484551"/>
                  <a:pt x="3720771" y="1493343"/>
                  <a:pt x="3740345" y="1497158"/>
                </a:cubicBezTo>
                <a:cubicBezTo>
                  <a:pt x="3759919" y="1500974"/>
                  <a:pt x="3792598" y="1502881"/>
                  <a:pt x="3838381" y="1502881"/>
                </a:cubicBezTo>
                <a:lnTo>
                  <a:pt x="3919497" y="1502881"/>
                </a:lnTo>
                <a:lnTo>
                  <a:pt x="3919497" y="1396385"/>
                </a:lnTo>
                <a:cubicBezTo>
                  <a:pt x="3886652" y="1396385"/>
                  <a:pt x="3867991" y="1393897"/>
                  <a:pt x="3863512" y="1388921"/>
                </a:cubicBezTo>
                <a:cubicBezTo>
                  <a:pt x="3859033" y="1383944"/>
                  <a:pt x="3856794" y="1359726"/>
                  <a:pt x="3856794" y="1316265"/>
                </a:cubicBezTo>
                <a:lnTo>
                  <a:pt x="3856794" y="962937"/>
                </a:lnTo>
                <a:lnTo>
                  <a:pt x="3911037" y="962937"/>
                </a:lnTo>
                <a:lnTo>
                  <a:pt x="3911037" y="858432"/>
                </a:lnTo>
                <a:lnTo>
                  <a:pt x="3856794" y="858432"/>
                </a:lnTo>
                <a:lnTo>
                  <a:pt x="3856794" y="754425"/>
                </a:lnTo>
                <a:close/>
                <a:moveTo>
                  <a:pt x="4739284" y="697195"/>
                </a:moveTo>
                <a:lnTo>
                  <a:pt x="4739284" y="884434"/>
                </a:lnTo>
                <a:cubicBezTo>
                  <a:pt x="4722364" y="866477"/>
                  <a:pt x="4703537" y="853010"/>
                  <a:pt x="4682802" y="844032"/>
                </a:cubicBezTo>
                <a:cubicBezTo>
                  <a:pt x="4662066" y="835053"/>
                  <a:pt x="4639258" y="830564"/>
                  <a:pt x="4614376" y="830564"/>
                </a:cubicBezTo>
                <a:cubicBezTo>
                  <a:pt x="4582194" y="830564"/>
                  <a:pt x="4554492" y="838609"/>
                  <a:pt x="4531269" y="854700"/>
                </a:cubicBezTo>
                <a:cubicBezTo>
                  <a:pt x="4508046" y="870790"/>
                  <a:pt x="4493199" y="889452"/>
                  <a:pt x="4486730" y="910685"/>
                </a:cubicBezTo>
                <a:cubicBezTo>
                  <a:pt x="4480260" y="931918"/>
                  <a:pt x="4477026" y="967914"/>
                  <a:pt x="4477026" y="1018674"/>
                </a:cubicBezTo>
                <a:lnTo>
                  <a:pt x="4477026" y="1327710"/>
                </a:lnTo>
                <a:cubicBezTo>
                  <a:pt x="4477026" y="1376480"/>
                  <a:pt x="4480260" y="1411646"/>
                  <a:pt x="4486730" y="1433211"/>
                </a:cubicBezTo>
                <a:cubicBezTo>
                  <a:pt x="4493199" y="1454776"/>
                  <a:pt x="4507880" y="1473769"/>
                  <a:pt x="4530772" y="1490191"/>
                </a:cubicBezTo>
                <a:cubicBezTo>
                  <a:pt x="4553663" y="1506614"/>
                  <a:pt x="4580702" y="1514825"/>
                  <a:pt x="4611887" y="1514825"/>
                </a:cubicBezTo>
                <a:cubicBezTo>
                  <a:pt x="4635111" y="1514825"/>
                  <a:pt x="4657338" y="1509838"/>
                  <a:pt x="4678572" y="1499864"/>
                </a:cubicBezTo>
                <a:cubicBezTo>
                  <a:pt x="4699804" y="1489891"/>
                  <a:pt x="4720042" y="1474930"/>
                  <a:pt x="4739284" y="1454983"/>
                </a:cubicBezTo>
                <a:lnTo>
                  <a:pt x="4739284" y="1502881"/>
                </a:lnTo>
                <a:lnTo>
                  <a:pt x="4940332" y="1502881"/>
                </a:lnTo>
                <a:lnTo>
                  <a:pt x="4940332" y="697195"/>
                </a:lnTo>
                <a:close/>
                <a:moveTo>
                  <a:pt x="450825" y="680276"/>
                </a:moveTo>
                <a:cubicBezTo>
                  <a:pt x="401061" y="680276"/>
                  <a:pt x="358595" y="688321"/>
                  <a:pt x="323428" y="704411"/>
                </a:cubicBezTo>
                <a:cubicBezTo>
                  <a:pt x="288261" y="720502"/>
                  <a:pt x="262799" y="742813"/>
                  <a:pt x="247040" y="771344"/>
                </a:cubicBezTo>
                <a:cubicBezTo>
                  <a:pt x="231281" y="799876"/>
                  <a:pt x="223402" y="844996"/>
                  <a:pt x="223402" y="906704"/>
                </a:cubicBezTo>
                <a:cubicBezTo>
                  <a:pt x="223402" y="949501"/>
                  <a:pt x="228959" y="984668"/>
                  <a:pt x="240073" y="1012204"/>
                </a:cubicBezTo>
                <a:cubicBezTo>
                  <a:pt x="251187" y="1039741"/>
                  <a:pt x="265204" y="1061305"/>
                  <a:pt x="282124" y="1076898"/>
                </a:cubicBezTo>
                <a:cubicBezTo>
                  <a:pt x="299044" y="1092491"/>
                  <a:pt x="333547" y="1117539"/>
                  <a:pt x="385634" y="1152042"/>
                </a:cubicBezTo>
                <a:cubicBezTo>
                  <a:pt x="437721" y="1186214"/>
                  <a:pt x="470399" y="1210598"/>
                  <a:pt x="483670" y="1225196"/>
                </a:cubicBezTo>
                <a:cubicBezTo>
                  <a:pt x="496608" y="1239794"/>
                  <a:pt x="503078" y="1270813"/>
                  <a:pt x="503078" y="1318255"/>
                </a:cubicBezTo>
                <a:cubicBezTo>
                  <a:pt x="503078" y="1339820"/>
                  <a:pt x="499677" y="1356076"/>
                  <a:pt x="492876" y="1367024"/>
                </a:cubicBezTo>
                <a:cubicBezTo>
                  <a:pt x="486075" y="1377973"/>
                  <a:pt x="475707" y="1383447"/>
                  <a:pt x="461773" y="1383447"/>
                </a:cubicBezTo>
                <a:cubicBezTo>
                  <a:pt x="447839" y="1383447"/>
                  <a:pt x="438135" y="1379134"/>
                  <a:pt x="432661" y="1370508"/>
                </a:cubicBezTo>
                <a:cubicBezTo>
                  <a:pt x="427187" y="1361882"/>
                  <a:pt x="424450" y="1342474"/>
                  <a:pt x="424450" y="1312284"/>
                </a:cubicBezTo>
                <a:lnTo>
                  <a:pt x="424450" y="1214248"/>
                </a:lnTo>
                <a:lnTo>
                  <a:pt x="229871" y="1214248"/>
                </a:lnTo>
                <a:lnTo>
                  <a:pt x="229871" y="1266998"/>
                </a:lnTo>
                <a:cubicBezTo>
                  <a:pt x="229871" y="1327379"/>
                  <a:pt x="236009" y="1373991"/>
                  <a:pt x="248284" y="1406836"/>
                </a:cubicBezTo>
                <a:cubicBezTo>
                  <a:pt x="260559" y="1439680"/>
                  <a:pt x="286520" y="1466719"/>
                  <a:pt x="326165" y="1487952"/>
                </a:cubicBezTo>
                <a:cubicBezTo>
                  <a:pt x="365811" y="1509185"/>
                  <a:pt x="413668" y="1519801"/>
                  <a:pt x="469736" y="1519801"/>
                </a:cubicBezTo>
                <a:cubicBezTo>
                  <a:pt x="520827" y="1519801"/>
                  <a:pt x="565615" y="1510595"/>
                  <a:pt x="604100" y="1492182"/>
                </a:cubicBezTo>
                <a:cubicBezTo>
                  <a:pt x="642584" y="1473769"/>
                  <a:pt x="668544" y="1450960"/>
                  <a:pt x="681981" y="1423756"/>
                </a:cubicBezTo>
                <a:cubicBezTo>
                  <a:pt x="695417" y="1396551"/>
                  <a:pt x="702135" y="1354251"/>
                  <a:pt x="702135" y="1296857"/>
                </a:cubicBezTo>
                <a:cubicBezTo>
                  <a:pt x="702135" y="1217897"/>
                  <a:pt x="690026" y="1160668"/>
                  <a:pt x="665807" y="1125169"/>
                </a:cubicBezTo>
                <a:cubicBezTo>
                  <a:pt x="641589" y="1089671"/>
                  <a:pt x="582849" y="1044245"/>
                  <a:pt x="489587" y="988893"/>
                </a:cubicBezTo>
                <a:cubicBezTo>
                  <a:pt x="457064" y="969666"/>
                  <a:pt x="437329" y="953246"/>
                  <a:pt x="430383" y="939634"/>
                </a:cubicBezTo>
                <a:cubicBezTo>
                  <a:pt x="423110" y="926021"/>
                  <a:pt x="419474" y="905771"/>
                  <a:pt x="419474" y="878882"/>
                </a:cubicBezTo>
                <a:cubicBezTo>
                  <a:pt x="419474" y="857966"/>
                  <a:pt x="422708" y="842361"/>
                  <a:pt x="429178" y="832069"/>
                </a:cubicBezTo>
                <a:cubicBezTo>
                  <a:pt x="435647" y="821776"/>
                  <a:pt x="445185" y="816630"/>
                  <a:pt x="457792" y="816630"/>
                </a:cubicBezTo>
                <a:cubicBezTo>
                  <a:pt x="469404" y="816630"/>
                  <a:pt x="477698" y="820445"/>
                  <a:pt x="482674" y="828076"/>
                </a:cubicBezTo>
                <a:cubicBezTo>
                  <a:pt x="487651" y="835706"/>
                  <a:pt x="490139" y="853456"/>
                  <a:pt x="490139" y="881324"/>
                </a:cubicBezTo>
                <a:lnTo>
                  <a:pt x="490139" y="941041"/>
                </a:lnTo>
                <a:lnTo>
                  <a:pt x="684718" y="941041"/>
                </a:lnTo>
                <a:lnTo>
                  <a:pt x="684718" y="909192"/>
                </a:lnTo>
                <a:cubicBezTo>
                  <a:pt x="684718" y="845162"/>
                  <a:pt x="678497" y="799793"/>
                  <a:pt x="666056" y="773086"/>
                </a:cubicBezTo>
                <a:cubicBezTo>
                  <a:pt x="653615" y="746379"/>
                  <a:pt x="628235" y="724234"/>
                  <a:pt x="589917" y="706651"/>
                </a:cubicBezTo>
                <a:cubicBezTo>
                  <a:pt x="551598" y="689067"/>
                  <a:pt x="505234" y="680276"/>
                  <a:pt x="450825" y="680276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11679C-8A2B-4B2C-8217-B3E1553DBDD4}"/>
              </a:ext>
            </a:extLst>
          </p:cNvPr>
          <p:cNvSpPr txBox="1"/>
          <p:nvPr/>
        </p:nvSpPr>
        <p:spPr>
          <a:xfrm>
            <a:off x="6584167" y="4483752"/>
            <a:ext cx="42579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Svetlana Riabova,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Harshil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Pahuja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Jean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Vigroux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Max Farrington</a:t>
            </a:r>
          </a:p>
        </p:txBody>
      </p:sp>
    </p:spTree>
    <p:extLst>
      <p:ext uri="{BB962C8B-B14F-4D97-AF65-F5344CB8AC3E}">
        <p14:creationId xmlns:p14="http://schemas.microsoft.com/office/powerpoint/2010/main" val="591481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ola">
            <a:extLst>
              <a:ext uri="{FF2B5EF4-FFF2-40B4-BE49-F238E27FC236}">
                <a16:creationId xmlns:a16="http://schemas.microsoft.com/office/drawing/2014/main" id="{E4C0DD3D-9AEA-4F55-AFB6-D156AD978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BDCB62-85E7-4CBB-9C6D-B98418B4D578}"/>
              </a:ext>
            </a:extLst>
          </p:cNvPr>
          <p:cNvSpPr txBox="1"/>
          <p:nvPr/>
        </p:nvSpPr>
        <p:spPr>
          <a:xfrm>
            <a:off x="1810870" y="400688"/>
            <a:ext cx="85702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Impact" panose="020B0806030902050204" pitchFamily="34" charset="0"/>
              </a:rPr>
              <a:t>Stock price prediction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A73760F-817C-46BB-9429-8711C66AC68B}"/>
              </a:ext>
            </a:extLst>
          </p:cNvPr>
          <p:cNvGrpSpPr/>
          <p:nvPr/>
        </p:nvGrpSpPr>
        <p:grpSpPr>
          <a:xfrm>
            <a:off x="4984376" y="0"/>
            <a:ext cx="7207624" cy="6858000"/>
            <a:chOff x="4984376" y="0"/>
            <a:chExt cx="7207624" cy="68580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5C25F26-AD57-43A7-ADC7-0763BBC95AA7}"/>
                </a:ext>
              </a:extLst>
            </p:cNvPr>
            <p:cNvSpPr/>
            <p:nvPr/>
          </p:nvSpPr>
          <p:spPr>
            <a:xfrm>
              <a:off x="4984376" y="0"/>
              <a:ext cx="7207624" cy="6858000"/>
            </a:xfrm>
            <a:prstGeom prst="rect">
              <a:avLst/>
            </a:prstGeom>
            <a:solidFill>
              <a:schemeClr val="tx1">
                <a:alpha val="6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346E278-A30B-49C1-AEC6-07527D5A1FC4}"/>
                </a:ext>
              </a:extLst>
            </p:cNvPr>
            <p:cNvSpPr txBox="1"/>
            <p:nvPr/>
          </p:nvSpPr>
          <p:spPr>
            <a:xfrm>
              <a:off x="5461746" y="402687"/>
              <a:ext cx="6252883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Impact" panose="020B0806030902050204" pitchFamily="34" charset="0"/>
                </a:rPr>
                <a:t>Stock price prediction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45E5E73-8DAA-4161-AD26-0AF99C51671B}"/>
                </a:ext>
              </a:extLst>
            </p:cNvPr>
            <p:cNvSpPr txBox="1"/>
            <p:nvPr/>
          </p:nvSpPr>
          <p:spPr>
            <a:xfrm>
              <a:off x="5972174" y="2955233"/>
              <a:ext cx="488632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Stock prediction models typically rely on time series analysis and market conditions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B4EA6AC-8B98-467B-95C3-DB9025ABCCCF}"/>
                </a:ext>
              </a:extLst>
            </p:cNvPr>
            <p:cNvSpPr txBox="1"/>
            <p:nvPr/>
          </p:nvSpPr>
          <p:spPr>
            <a:xfrm>
              <a:off x="5972174" y="4418706"/>
              <a:ext cx="488632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Additional information sources: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Social media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Experts in the field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9251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op 4 Best Free Stock Charts [2022] - Warrior Trading">
            <a:extLst>
              <a:ext uri="{FF2B5EF4-FFF2-40B4-BE49-F238E27FC236}">
                <a16:creationId xmlns:a16="http://schemas.microsoft.com/office/drawing/2014/main" id="{00EFDD1E-D426-4FBE-96B1-3CBAA1ED6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5686"/>
            <a:ext cx="12192000" cy="748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B3ABCA-7F15-43BC-A951-01842B62113E}"/>
              </a:ext>
            </a:extLst>
          </p:cNvPr>
          <p:cNvSpPr txBox="1"/>
          <p:nvPr/>
        </p:nvSpPr>
        <p:spPr>
          <a:xfrm>
            <a:off x="2969558" y="228951"/>
            <a:ext cx="62528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Impact" panose="020B0806030902050204" pitchFamily="34" charset="0"/>
              </a:rPr>
              <a:t>Project plan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966FFFA-9013-48D9-AF8A-F56C0F35207A}"/>
              </a:ext>
            </a:extLst>
          </p:cNvPr>
          <p:cNvCxnSpPr/>
          <p:nvPr/>
        </p:nvCxnSpPr>
        <p:spPr>
          <a:xfrm>
            <a:off x="2969558" y="3026664"/>
            <a:ext cx="0" cy="2560320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B013B09-7A13-479D-9BEA-D2A798A2AEF8}"/>
              </a:ext>
            </a:extLst>
          </p:cNvPr>
          <p:cNvCxnSpPr/>
          <p:nvPr/>
        </p:nvCxnSpPr>
        <p:spPr>
          <a:xfrm>
            <a:off x="6096000" y="3026664"/>
            <a:ext cx="0" cy="2560320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8A330D8-F1DF-4628-96B9-836C859CB94D}"/>
              </a:ext>
            </a:extLst>
          </p:cNvPr>
          <p:cNvCxnSpPr/>
          <p:nvPr/>
        </p:nvCxnSpPr>
        <p:spPr>
          <a:xfrm>
            <a:off x="9222441" y="3026664"/>
            <a:ext cx="0" cy="2560320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87F5D74-79CD-4CB3-9548-995CEBE0DDCB}"/>
              </a:ext>
            </a:extLst>
          </p:cNvPr>
          <p:cNvSpPr txBox="1"/>
          <p:nvPr/>
        </p:nvSpPr>
        <p:spPr>
          <a:xfrm>
            <a:off x="320129" y="2547378"/>
            <a:ext cx="2172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D60A88-A11C-4500-8755-41EB903D65E1}"/>
              </a:ext>
            </a:extLst>
          </p:cNvPr>
          <p:cNvSpPr txBox="1"/>
          <p:nvPr/>
        </p:nvSpPr>
        <p:spPr>
          <a:xfrm>
            <a:off x="3446568" y="2547378"/>
            <a:ext cx="2172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AFE901-8109-4225-9BD5-EE81AA9E9AC0}"/>
              </a:ext>
            </a:extLst>
          </p:cNvPr>
          <p:cNvSpPr txBox="1"/>
          <p:nvPr/>
        </p:nvSpPr>
        <p:spPr>
          <a:xfrm>
            <a:off x="6573010" y="2547378"/>
            <a:ext cx="2172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B10058-DEA9-41B0-91C3-3F801B02DC16}"/>
              </a:ext>
            </a:extLst>
          </p:cNvPr>
          <p:cNvSpPr txBox="1"/>
          <p:nvPr/>
        </p:nvSpPr>
        <p:spPr>
          <a:xfrm>
            <a:off x="9470534" y="2547378"/>
            <a:ext cx="25294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D88E3F-9B29-42F2-86E5-280EDC5DE2A9}"/>
              </a:ext>
            </a:extLst>
          </p:cNvPr>
          <p:cNvSpPr txBox="1"/>
          <p:nvPr/>
        </p:nvSpPr>
        <p:spPr>
          <a:xfrm>
            <a:off x="286198" y="3429000"/>
            <a:ext cx="25301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Incorporate field-based and social media data in stock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Identifying key indicators of growth/decline for each subcategory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083BB3-BF03-4639-B9FA-BB5E9BC56C2E}"/>
              </a:ext>
            </a:extLst>
          </p:cNvPr>
          <p:cNvSpPr txBox="1"/>
          <p:nvPr/>
        </p:nvSpPr>
        <p:spPr>
          <a:xfrm>
            <a:off x="3271049" y="3429000"/>
            <a:ext cx="2530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Price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Social media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Professional communities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A466B1-8565-48B2-9CAF-4E6C41075C36}"/>
              </a:ext>
            </a:extLst>
          </p:cNvPr>
          <p:cNvSpPr txBox="1"/>
          <p:nvPr/>
        </p:nvSpPr>
        <p:spPr>
          <a:xfrm>
            <a:off x="6394143" y="3429000"/>
            <a:ext cx="25301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Time series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ARCH/GARCH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Social media sentiment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Clustering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02AD35-EED0-4F88-81AD-47E8D07E1CDE}"/>
              </a:ext>
            </a:extLst>
          </p:cNvPr>
          <p:cNvSpPr txBox="1"/>
          <p:nvPr/>
        </p:nvSpPr>
        <p:spPr>
          <a:xfrm>
            <a:off x="9520588" y="3429000"/>
            <a:ext cx="2530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Field-specific prediction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Predictions for new companies stocks</a:t>
            </a:r>
          </a:p>
        </p:txBody>
      </p:sp>
    </p:spTree>
    <p:extLst>
      <p:ext uri="{BB962C8B-B14F-4D97-AF65-F5344CB8AC3E}">
        <p14:creationId xmlns:p14="http://schemas.microsoft.com/office/powerpoint/2010/main" val="1614247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BD3056-E1AB-45E9-A9BB-1D069C4318F0}"/>
              </a:ext>
            </a:extLst>
          </p:cNvPr>
          <p:cNvSpPr txBox="1"/>
          <p:nvPr/>
        </p:nvSpPr>
        <p:spPr>
          <a:xfrm>
            <a:off x="2969558" y="228951"/>
            <a:ext cx="62528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Project plan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190E0F9-11E1-4B07-B030-AC710FC9F71E}"/>
              </a:ext>
            </a:extLst>
          </p:cNvPr>
          <p:cNvCxnSpPr/>
          <p:nvPr/>
        </p:nvCxnSpPr>
        <p:spPr>
          <a:xfrm>
            <a:off x="2969558" y="3026664"/>
            <a:ext cx="0" cy="2560320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7EE49D3-E3D2-485E-AC79-DB068DA48A9E}"/>
              </a:ext>
            </a:extLst>
          </p:cNvPr>
          <p:cNvCxnSpPr/>
          <p:nvPr/>
        </p:nvCxnSpPr>
        <p:spPr>
          <a:xfrm>
            <a:off x="6096000" y="3026664"/>
            <a:ext cx="0" cy="2560320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5676A0C-0A7F-42FE-A702-A38610BA49E0}"/>
              </a:ext>
            </a:extLst>
          </p:cNvPr>
          <p:cNvCxnSpPr/>
          <p:nvPr/>
        </p:nvCxnSpPr>
        <p:spPr>
          <a:xfrm>
            <a:off x="9222441" y="3026664"/>
            <a:ext cx="0" cy="2560320"/>
          </a:xfrm>
          <a:prstGeom prst="line">
            <a:avLst/>
          </a:prstGeom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CE4FE66-02A8-4405-B92E-39D7FE43B06B}"/>
              </a:ext>
            </a:extLst>
          </p:cNvPr>
          <p:cNvSpPr txBox="1"/>
          <p:nvPr/>
        </p:nvSpPr>
        <p:spPr>
          <a:xfrm>
            <a:off x="320129" y="2547378"/>
            <a:ext cx="2172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Goals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F741E-20AE-42DB-AD79-05C8BC8FB1A9}"/>
              </a:ext>
            </a:extLst>
          </p:cNvPr>
          <p:cNvSpPr txBox="1"/>
          <p:nvPr/>
        </p:nvSpPr>
        <p:spPr>
          <a:xfrm>
            <a:off x="3446570" y="2547378"/>
            <a:ext cx="2172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C90769-22AB-4865-B40E-BA0A24C65E8C}"/>
              </a:ext>
            </a:extLst>
          </p:cNvPr>
          <p:cNvSpPr txBox="1"/>
          <p:nvPr/>
        </p:nvSpPr>
        <p:spPr>
          <a:xfrm>
            <a:off x="6573010" y="2547378"/>
            <a:ext cx="2172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A70F27-5140-4609-9576-BEB380CDFC13}"/>
              </a:ext>
            </a:extLst>
          </p:cNvPr>
          <p:cNvSpPr txBox="1"/>
          <p:nvPr/>
        </p:nvSpPr>
        <p:spPr>
          <a:xfrm>
            <a:off x="9470534" y="2547378"/>
            <a:ext cx="25294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Outcomes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D7ED75-500D-497C-975B-1F5CEBC70A7A}"/>
              </a:ext>
            </a:extLst>
          </p:cNvPr>
          <p:cNvSpPr txBox="1"/>
          <p:nvPr/>
        </p:nvSpPr>
        <p:spPr>
          <a:xfrm>
            <a:off x="286198" y="3429000"/>
            <a:ext cx="2530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Long-term trend prediction for penny stocks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Identifying key indicators of success/failure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71EA28-77DC-40E9-BB98-2AE6615A469E}"/>
              </a:ext>
            </a:extLst>
          </p:cNvPr>
          <p:cNvSpPr txBox="1"/>
          <p:nvPr/>
        </p:nvSpPr>
        <p:spPr>
          <a:xfrm>
            <a:off x="3267703" y="3429000"/>
            <a:ext cx="2530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995ED2-EAC2-4456-858F-0E4A4CCF30FF}"/>
              </a:ext>
            </a:extLst>
          </p:cNvPr>
          <p:cNvSpPr txBox="1"/>
          <p:nvPr/>
        </p:nvSpPr>
        <p:spPr>
          <a:xfrm>
            <a:off x="6394143" y="3429000"/>
            <a:ext cx="2530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series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Social media sentiment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Clustering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8ACDD0-C434-4E53-B5D4-D5BD8824FE11}"/>
              </a:ext>
            </a:extLst>
          </p:cNvPr>
          <p:cNvSpPr txBox="1"/>
          <p:nvPr/>
        </p:nvSpPr>
        <p:spPr>
          <a:xfrm>
            <a:off x="9520588" y="3429000"/>
            <a:ext cx="25301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Backtesting</a:t>
            </a:r>
            <a:r>
              <a:rPr lang="en-US" dirty="0"/>
              <a:t> the model on known success/failure cases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Predictions for new companies stocks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D8D830-4DBB-43F7-B27C-DA72D8D2BE5A}"/>
              </a:ext>
            </a:extLst>
          </p:cNvPr>
          <p:cNvSpPr txBox="1"/>
          <p:nvPr/>
        </p:nvSpPr>
        <p:spPr>
          <a:xfrm>
            <a:off x="649224" y="374904"/>
            <a:ext cx="2530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This slide is for convenience of editing</a:t>
            </a:r>
          </a:p>
        </p:txBody>
      </p:sp>
    </p:spTree>
    <p:extLst>
      <p:ext uri="{BB962C8B-B14F-4D97-AF65-F5344CB8AC3E}">
        <p14:creationId xmlns:p14="http://schemas.microsoft.com/office/powerpoint/2010/main" val="2913231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153</Words>
  <Application>Microsoft Office PowerPoint</Application>
  <PresentationFormat>Widescreen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Impact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Svetlana Riabova</dc:creator>
  <cp:lastModifiedBy>Svetlana Riabova</cp:lastModifiedBy>
  <cp:revision>30</cp:revision>
  <dcterms:created xsi:type="dcterms:W3CDTF">2024-03-05T18:00:24Z</dcterms:created>
  <dcterms:modified xsi:type="dcterms:W3CDTF">2024-03-07T03:39:23Z</dcterms:modified>
</cp:coreProperties>
</file>

<file path=docProps/thumbnail.jpeg>
</file>